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14"/>
  </p:notesMasterIdLst>
  <p:handoutMasterIdLst>
    <p:handoutMasterId r:id="rId115"/>
  </p:handoutMasterIdLst>
  <p:sldIdLst>
    <p:sldId id="312" r:id="rId5"/>
    <p:sldId id="304" r:id="rId6"/>
    <p:sldId id="307" r:id="rId7"/>
    <p:sldId id="281" r:id="rId8"/>
    <p:sldId id="282" r:id="rId9"/>
    <p:sldId id="314" r:id="rId10"/>
    <p:sldId id="315" r:id="rId11"/>
    <p:sldId id="317" r:id="rId12"/>
    <p:sldId id="318" r:id="rId13"/>
    <p:sldId id="297" r:id="rId14"/>
    <p:sldId id="320" r:id="rId15"/>
    <p:sldId id="354" r:id="rId16"/>
    <p:sldId id="321" r:id="rId17"/>
    <p:sldId id="322" r:id="rId18"/>
    <p:sldId id="324" r:id="rId19"/>
    <p:sldId id="355" r:id="rId20"/>
    <p:sldId id="323" r:id="rId21"/>
    <p:sldId id="325" r:id="rId22"/>
    <p:sldId id="326" r:id="rId23"/>
    <p:sldId id="327" r:id="rId24"/>
    <p:sldId id="328" r:id="rId25"/>
    <p:sldId id="329" r:id="rId26"/>
    <p:sldId id="330" r:id="rId27"/>
    <p:sldId id="331" r:id="rId28"/>
    <p:sldId id="333" r:id="rId29"/>
    <p:sldId id="332"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56" r:id="rId46"/>
    <p:sldId id="349" r:id="rId47"/>
    <p:sldId id="350" r:id="rId48"/>
    <p:sldId id="351" r:id="rId49"/>
    <p:sldId id="352" r:id="rId50"/>
    <p:sldId id="353" r:id="rId51"/>
    <p:sldId id="357" r:id="rId52"/>
    <p:sldId id="358" r:id="rId53"/>
    <p:sldId id="359" r:id="rId54"/>
    <p:sldId id="360" r:id="rId55"/>
    <p:sldId id="361" r:id="rId56"/>
    <p:sldId id="362"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383" r:id="rId78"/>
    <p:sldId id="384" r:id="rId79"/>
    <p:sldId id="385" r:id="rId80"/>
    <p:sldId id="386" r:id="rId81"/>
    <p:sldId id="387" r:id="rId82"/>
    <p:sldId id="388" r:id="rId83"/>
    <p:sldId id="389" r:id="rId84"/>
    <p:sldId id="390" r:id="rId85"/>
    <p:sldId id="391" r:id="rId86"/>
    <p:sldId id="392" r:id="rId87"/>
    <p:sldId id="393" r:id="rId88"/>
    <p:sldId id="394" r:id="rId89"/>
    <p:sldId id="395" r:id="rId90"/>
    <p:sldId id="396" r:id="rId91"/>
    <p:sldId id="400" r:id="rId92"/>
    <p:sldId id="398" r:id="rId93"/>
    <p:sldId id="399" r:id="rId94"/>
    <p:sldId id="401" r:id="rId95"/>
    <p:sldId id="402" r:id="rId96"/>
    <p:sldId id="417" r:id="rId97"/>
    <p:sldId id="403" r:id="rId98"/>
    <p:sldId id="418" r:id="rId99"/>
    <p:sldId id="419" r:id="rId100"/>
    <p:sldId id="404" r:id="rId101"/>
    <p:sldId id="406" r:id="rId102"/>
    <p:sldId id="407" r:id="rId103"/>
    <p:sldId id="408" r:id="rId104"/>
    <p:sldId id="409" r:id="rId105"/>
    <p:sldId id="410" r:id="rId106"/>
    <p:sldId id="411" r:id="rId107"/>
    <p:sldId id="412" r:id="rId108"/>
    <p:sldId id="413" r:id="rId109"/>
    <p:sldId id="414" r:id="rId110"/>
    <p:sldId id="415" r:id="rId111"/>
    <p:sldId id="405" r:id="rId112"/>
    <p:sldId id="416" r:id="rId11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388" autoAdjust="0"/>
  </p:normalViewPr>
  <p:slideViewPr>
    <p:cSldViewPr snapToGrid="0" snapToObjects="1">
      <p:cViewPr varScale="1">
        <p:scale>
          <a:sx n="81" d="100"/>
          <a:sy n="81" d="100"/>
        </p:scale>
        <p:origin x="72" y="25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openxmlformats.org/officeDocument/2006/relationships/tableStyles" Target="tableStyle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Stephen" userId="62e16b147d8c2145" providerId="LiveId" clId="{ECC47948-3CE3-46D1-AB2F-8A5662D200BC}"/>
    <pc:docChg chg="undo custSel addSld delSld modSld">
      <pc:chgData name="Alexander Stephen" userId="62e16b147d8c2145" providerId="LiveId" clId="{ECC47948-3CE3-46D1-AB2F-8A5662D200BC}" dt="2025-12-18T06:37:24.928" v="2066" actId="14100"/>
      <pc:docMkLst>
        <pc:docMk/>
      </pc:docMkLst>
      <pc:sldChg chg="modSp mod">
        <pc:chgData name="Alexander Stephen" userId="62e16b147d8c2145" providerId="LiveId" clId="{ECC47948-3CE3-46D1-AB2F-8A5662D200BC}" dt="2025-12-02T09:56:24.007" v="17" actId="403"/>
        <pc:sldMkLst>
          <pc:docMk/>
          <pc:sldMk cId="54439634" sldId="330"/>
        </pc:sldMkLst>
        <pc:spChg chg="mod">
          <ac:chgData name="Alexander Stephen" userId="62e16b147d8c2145" providerId="LiveId" clId="{ECC47948-3CE3-46D1-AB2F-8A5662D200BC}" dt="2025-12-02T09:56:24.007" v="17" actId="403"/>
          <ac:spMkLst>
            <pc:docMk/>
            <pc:sldMk cId="54439634" sldId="330"/>
            <ac:spMk id="3" creationId="{7C9CDA1C-661B-D3CB-A280-778038946724}"/>
          </ac:spMkLst>
        </pc:spChg>
        <pc:picChg chg="mod">
          <ac:chgData name="Alexander Stephen" userId="62e16b147d8c2145" providerId="LiveId" clId="{ECC47948-3CE3-46D1-AB2F-8A5662D200BC}" dt="2025-12-02T09:56:14.598" v="15" actId="1076"/>
          <ac:picMkLst>
            <pc:docMk/>
            <pc:sldMk cId="54439634" sldId="330"/>
            <ac:picMk id="7" creationId="{2B6208F6-F27E-111D-317B-C9BF0CC9A39E}"/>
          </ac:picMkLst>
        </pc:picChg>
      </pc:sldChg>
      <pc:sldChg chg="modSp mod">
        <pc:chgData name="Alexander Stephen" userId="62e16b147d8c2145" providerId="LiveId" clId="{ECC47948-3CE3-46D1-AB2F-8A5662D200BC}" dt="2025-12-02T09:57:48.579" v="18" actId="207"/>
        <pc:sldMkLst>
          <pc:docMk/>
          <pc:sldMk cId="226147487" sldId="331"/>
        </pc:sldMkLst>
        <pc:spChg chg="mod">
          <ac:chgData name="Alexander Stephen" userId="62e16b147d8c2145" providerId="LiveId" clId="{ECC47948-3CE3-46D1-AB2F-8A5662D200BC}" dt="2025-12-02T09:57:48.579" v="18" actId="207"/>
          <ac:spMkLst>
            <pc:docMk/>
            <pc:sldMk cId="226147487" sldId="331"/>
            <ac:spMk id="3" creationId="{74224A03-A966-F84B-8F76-DCA672403B49}"/>
          </ac:spMkLst>
        </pc:spChg>
      </pc:sldChg>
      <pc:sldChg chg="modSp mod">
        <pc:chgData name="Alexander Stephen" userId="62e16b147d8c2145" providerId="LiveId" clId="{ECC47948-3CE3-46D1-AB2F-8A5662D200BC}" dt="2025-12-02T11:39:08.225" v="30" actId="20577"/>
        <pc:sldMkLst>
          <pc:docMk/>
          <pc:sldMk cId="2351991227" sldId="338"/>
        </pc:sldMkLst>
        <pc:spChg chg="mod">
          <ac:chgData name="Alexander Stephen" userId="62e16b147d8c2145" providerId="LiveId" clId="{ECC47948-3CE3-46D1-AB2F-8A5662D200BC}" dt="2025-12-02T11:39:08.225" v="30" actId="20577"/>
          <ac:spMkLst>
            <pc:docMk/>
            <pc:sldMk cId="2351991227" sldId="338"/>
            <ac:spMk id="3" creationId="{058785FB-2230-409F-01DB-D1005AAEDD1C}"/>
          </ac:spMkLst>
        </pc:spChg>
      </pc:sldChg>
      <pc:sldChg chg="modSp mod">
        <pc:chgData name="Alexander Stephen" userId="62e16b147d8c2145" providerId="LiveId" clId="{ECC47948-3CE3-46D1-AB2F-8A5662D200BC}" dt="2025-12-04T08:03:44.776" v="565" actId="313"/>
        <pc:sldMkLst>
          <pc:docMk/>
          <pc:sldMk cId="2818095764" sldId="340"/>
        </pc:sldMkLst>
        <pc:spChg chg="mod">
          <ac:chgData name="Alexander Stephen" userId="62e16b147d8c2145" providerId="LiveId" clId="{ECC47948-3CE3-46D1-AB2F-8A5662D200BC}" dt="2025-12-04T08:03:44.776" v="565" actId="313"/>
          <ac:spMkLst>
            <pc:docMk/>
            <pc:sldMk cId="2818095764" sldId="340"/>
            <ac:spMk id="7" creationId="{49FC8C13-39DA-49C5-D946-45220D533E80}"/>
          </ac:spMkLst>
        </pc:spChg>
      </pc:sldChg>
      <pc:sldChg chg="modSp mod">
        <pc:chgData name="Alexander Stephen" userId="62e16b147d8c2145" providerId="LiveId" clId="{ECC47948-3CE3-46D1-AB2F-8A5662D200BC}" dt="2025-12-02T09:23:23" v="7" actId="113"/>
        <pc:sldMkLst>
          <pc:docMk/>
          <pc:sldMk cId="3853205636" sldId="347"/>
        </pc:sldMkLst>
        <pc:spChg chg="mod">
          <ac:chgData name="Alexander Stephen" userId="62e16b147d8c2145" providerId="LiveId" clId="{ECC47948-3CE3-46D1-AB2F-8A5662D200BC}" dt="2025-12-02T09:23:23" v="7" actId="113"/>
          <ac:spMkLst>
            <pc:docMk/>
            <pc:sldMk cId="3853205636" sldId="347"/>
            <ac:spMk id="4" creationId="{CB207B5D-D09C-4F5A-87F9-421EBF890465}"/>
          </ac:spMkLst>
        </pc:spChg>
      </pc:sldChg>
      <pc:sldChg chg="modSp mod">
        <pc:chgData name="Alexander Stephen" userId="62e16b147d8c2145" providerId="LiveId" clId="{ECC47948-3CE3-46D1-AB2F-8A5662D200BC}" dt="2025-12-04T08:11:19.117" v="569" actId="403"/>
        <pc:sldMkLst>
          <pc:docMk/>
          <pc:sldMk cId="3143194015" sldId="348"/>
        </pc:sldMkLst>
        <pc:spChg chg="mod">
          <ac:chgData name="Alexander Stephen" userId="62e16b147d8c2145" providerId="LiveId" clId="{ECC47948-3CE3-46D1-AB2F-8A5662D200BC}" dt="2025-12-04T08:11:19.117" v="569" actId="403"/>
          <ac:spMkLst>
            <pc:docMk/>
            <pc:sldMk cId="3143194015" sldId="348"/>
            <ac:spMk id="3" creationId="{96CE761F-15ED-E799-0ED7-5A698F955A44}"/>
          </ac:spMkLst>
        </pc:spChg>
      </pc:sldChg>
      <pc:sldChg chg="modSp add">
        <pc:chgData name="Alexander Stephen" userId="62e16b147d8c2145" providerId="LiveId" clId="{ECC47948-3CE3-46D1-AB2F-8A5662D200BC}" dt="2025-12-02T09:29:58.344" v="9"/>
        <pc:sldMkLst>
          <pc:docMk/>
          <pc:sldMk cId="812021035" sldId="356"/>
        </pc:sldMkLst>
        <pc:spChg chg="mod">
          <ac:chgData name="Alexander Stephen" userId="62e16b147d8c2145" providerId="LiveId" clId="{ECC47948-3CE3-46D1-AB2F-8A5662D200BC}" dt="2025-12-02T09:29:58.344" v="9"/>
          <ac:spMkLst>
            <pc:docMk/>
            <pc:sldMk cId="812021035" sldId="356"/>
            <ac:spMk id="2" creationId="{B56A3D0B-26EF-759A-3D9D-E45B93ECF52E}"/>
          </ac:spMkLst>
        </pc:spChg>
      </pc:sldChg>
      <pc:sldChg chg="addSp delSp modSp new mod">
        <pc:chgData name="Alexander Stephen" userId="62e16b147d8c2145" providerId="LiveId" clId="{ECC47948-3CE3-46D1-AB2F-8A5662D200BC}" dt="2025-12-03T13:18:13.247" v="53" actId="113"/>
        <pc:sldMkLst>
          <pc:docMk/>
          <pc:sldMk cId="1183730903" sldId="357"/>
        </pc:sldMkLst>
        <pc:spChg chg="mod">
          <ac:chgData name="Alexander Stephen" userId="62e16b147d8c2145" providerId="LiveId" clId="{ECC47948-3CE3-46D1-AB2F-8A5662D200BC}" dt="2025-12-03T13:18:13.247" v="53" actId="113"/>
          <ac:spMkLst>
            <pc:docMk/>
            <pc:sldMk cId="1183730903" sldId="357"/>
            <ac:spMk id="4" creationId="{CBC52BBA-DD28-2D3F-0CA6-8F6B3E6EB752}"/>
          </ac:spMkLst>
        </pc:spChg>
        <pc:picChg chg="add mod">
          <ac:chgData name="Alexander Stephen" userId="62e16b147d8c2145" providerId="LiveId" clId="{ECC47948-3CE3-46D1-AB2F-8A5662D200BC}" dt="2025-12-03T13:16:33.665" v="34" actId="14100"/>
          <ac:picMkLst>
            <pc:docMk/>
            <pc:sldMk cId="1183730903" sldId="357"/>
            <ac:picMk id="6" creationId="{C14B781E-BCD0-C0AE-9821-8C869B360517}"/>
          </ac:picMkLst>
        </pc:picChg>
      </pc:sldChg>
      <pc:sldChg chg="addSp delSp modSp new mod">
        <pc:chgData name="Alexander Stephen" userId="62e16b147d8c2145" providerId="LiveId" clId="{ECC47948-3CE3-46D1-AB2F-8A5662D200BC}" dt="2025-12-03T13:22:31.693" v="78" actId="113"/>
        <pc:sldMkLst>
          <pc:docMk/>
          <pc:sldMk cId="1733740468" sldId="358"/>
        </pc:sldMkLst>
        <pc:spChg chg="mod">
          <ac:chgData name="Alexander Stephen" userId="62e16b147d8c2145" providerId="LiveId" clId="{ECC47948-3CE3-46D1-AB2F-8A5662D200BC}" dt="2025-12-03T13:22:31.693" v="78" actId="113"/>
          <ac:spMkLst>
            <pc:docMk/>
            <pc:sldMk cId="1733740468" sldId="358"/>
            <ac:spMk id="4" creationId="{1F8B5CA3-E52E-4420-BAF2-65B24E3359B1}"/>
          </ac:spMkLst>
        </pc:spChg>
        <pc:picChg chg="add mod">
          <ac:chgData name="Alexander Stephen" userId="62e16b147d8c2145" providerId="LiveId" clId="{ECC47948-3CE3-46D1-AB2F-8A5662D200BC}" dt="2025-12-03T13:22:15.318" v="74" actId="14100"/>
          <ac:picMkLst>
            <pc:docMk/>
            <pc:sldMk cId="1733740468" sldId="358"/>
            <ac:picMk id="6" creationId="{302F317E-6806-CADB-664F-E6AE418D0381}"/>
          </ac:picMkLst>
        </pc:picChg>
      </pc:sldChg>
      <pc:sldChg chg="addSp delSp modSp new mod">
        <pc:chgData name="Alexander Stephen" userId="62e16b147d8c2145" providerId="LiveId" clId="{ECC47948-3CE3-46D1-AB2F-8A5662D200BC}" dt="2025-12-03T13:28:51.181" v="120" actId="403"/>
        <pc:sldMkLst>
          <pc:docMk/>
          <pc:sldMk cId="3729924878" sldId="359"/>
        </pc:sldMkLst>
        <pc:spChg chg="mod">
          <ac:chgData name="Alexander Stephen" userId="62e16b147d8c2145" providerId="LiveId" clId="{ECC47948-3CE3-46D1-AB2F-8A5662D200BC}" dt="2025-12-03T13:25:11.779" v="82" actId="404"/>
          <ac:spMkLst>
            <pc:docMk/>
            <pc:sldMk cId="3729924878" sldId="359"/>
            <ac:spMk id="2" creationId="{6774D68F-91F1-13EA-E6CF-C1DF0305C9B8}"/>
          </ac:spMkLst>
        </pc:spChg>
        <pc:spChg chg="mod">
          <ac:chgData name="Alexander Stephen" userId="62e16b147d8c2145" providerId="LiveId" clId="{ECC47948-3CE3-46D1-AB2F-8A5662D200BC}" dt="2025-12-03T13:28:51.181" v="120" actId="403"/>
          <ac:spMkLst>
            <pc:docMk/>
            <pc:sldMk cId="3729924878" sldId="359"/>
            <ac:spMk id="4" creationId="{D20AE526-A6AB-D3D2-CD8A-BFA1EBE0EB2B}"/>
          </ac:spMkLst>
        </pc:spChg>
        <pc:picChg chg="add mod">
          <ac:chgData name="Alexander Stephen" userId="62e16b147d8c2145" providerId="LiveId" clId="{ECC47948-3CE3-46D1-AB2F-8A5662D200BC}" dt="2025-12-03T13:28:38.973" v="117" actId="14100"/>
          <ac:picMkLst>
            <pc:docMk/>
            <pc:sldMk cId="3729924878" sldId="359"/>
            <ac:picMk id="6" creationId="{5178806F-4CE7-3EDE-F604-EE3B505EB922}"/>
          </ac:picMkLst>
        </pc:picChg>
      </pc:sldChg>
      <pc:sldChg chg="delSp modSp new mod modClrScheme chgLayout">
        <pc:chgData name="Alexander Stephen" userId="62e16b147d8c2145" providerId="LiveId" clId="{ECC47948-3CE3-46D1-AB2F-8A5662D200BC}" dt="2025-12-03T13:41:09.218" v="123" actId="700"/>
        <pc:sldMkLst>
          <pc:docMk/>
          <pc:sldMk cId="130791508" sldId="360"/>
        </pc:sldMkLst>
        <pc:spChg chg="mod ord">
          <ac:chgData name="Alexander Stephen" userId="62e16b147d8c2145" providerId="LiveId" clId="{ECC47948-3CE3-46D1-AB2F-8A5662D200BC}" dt="2025-12-03T13:41:09.218" v="123" actId="700"/>
          <ac:spMkLst>
            <pc:docMk/>
            <pc:sldMk cId="130791508" sldId="360"/>
            <ac:spMk id="2" creationId="{BD570FE8-9BED-F3B0-7138-66A67F27228F}"/>
          </ac:spMkLst>
        </pc:spChg>
        <pc:spChg chg="mod ord">
          <ac:chgData name="Alexander Stephen" userId="62e16b147d8c2145" providerId="LiveId" clId="{ECC47948-3CE3-46D1-AB2F-8A5662D200BC}" dt="2025-12-03T13:41:09.218" v="123" actId="700"/>
          <ac:spMkLst>
            <pc:docMk/>
            <pc:sldMk cId="130791508" sldId="360"/>
            <ac:spMk id="5" creationId="{33BF645D-CF51-4F18-9A2F-7980327D38A9}"/>
          </ac:spMkLst>
        </pc:spChg>
      </pc:sldChg>
      <pc:sldChg chg="addSp delSp modSp new mod modClrScheme chgLayout">
        <pc:chgData name="Alexander Stephen" userId="62e16b147d8c2145" providerId="LiveId" clId="{ECC47948-3CE3-46D1-AB2F-8A5662D200BC}" dt="2025-12-03T13:45:13.683" v="153" actId="113"/>
        <pc:sldMkLst>
          <pc:docMk/>
          <pc:sldMk cId="1283671881" sldId="361"/>
        </pc:sldMkLst>
        <pc:spChg chg="mod ord">
          <ac:chgData name="Alexander Stephen" userId="62e16b147d8c2145" providerId="LiveId" clId="{ECC47948-3CE3-46D1-AB2F-8A5662D200BC}" dt="2025-12-03T13:45:13.683" v="153" actId="113"/>
          <ac:spMkLst>
            <pc:docMk/>
            <pc:sldMk cId="1283671881" sldId="361"/>
            <ac:spMk id="3" creationId="{F67A1EF9-423E-891E-4F60-3D15B3339903}"/>
          </ac:spMkLst>
        </pc:spChg>
        <pc:spChg chg="mod ord">
          <ac:chgData name="Alexander Stephen" userId="62e16b147d8c2145" providerId="LiveId" clId="{ECC47948-3CE3-46D1-AB2F-8A5662D200BC}" dt="2025-12-03T13:43:15.458" v="136" actId="700"/>
          <ac:spMkLst>
            <pc:docMk/>
            <pc:sldMk cId="1283671881" sldId="361"/>
            <ac:spMk id="4" creationId="{9AE29210-E2D8-8594-55B6-367A4C025D9C}"/>
          </ac:spMkLst>
        </pc:spChg>
      </pc:sldChg>
      <pc:sldChg chg="modSp new mod">
        <pc:chgData name="Alexander Stephen" userId="62e16b147d8c2145" providerId="LiveId" clId="{ECC47948-3CE3-46D1-AB2F-8A5662D200BC}" dt="2025-12-03T14:36:03.083" v="169" actId="403"/>
        <pc:sldMkLst>
          <pc:docMk/>
          <pc:sldMk cId="758392326" sldId="362"/>
        </pc:sldMkLst>
        <pc:spChg chg="mod">
          <ac:chgData name="Alexander Stephen" userId="62e16b147d8c2145" providerId="LiveId" clId="{ECC47948-3CE3-46D1-AB2F-8A5662D200BC}" dt="2025-12-03T14:34:55.854" v="156" actId="404"/>
          <ac:spMkLst>
            <pc:docMk/>
            <pc:sldMk cId="758392326" sldId="362"/>
            <ac:spMk id="2" creationId="{2A6E775C-333C-81E4-80B6-865FAEE8322D}"/>
          </ac:spMkLst>
        </pc:spChg>
        <pc:spChg chg="mod">
          <ac:chgData name="Alexander Stephen" userId="62e16b147d8c2145" providerId="LiveId" clId="{ECC47948-3CE3-46D1-AB2F-8A5662D200BC}" dt="2025-12-03T14:36:03.083" v="169" actId="403"/>
          <ac:spMkLst>
            <pc:docMk/>
            <pc:sldMk cId="758392326" sldId="362"/>
            <ac:spMk id="3" creationId="{59B0381B-F548-D9B2-8587-1A488ED18EEA}"/>
          </ac:spMkLst>
        </pc:spChg>
      </pc:sldChg>
      <pc:sldChg chg="addSp delSp modSp new mod modClrScheme chgLayout">
        <pc:chgData name="Alexander Stephen" userId="62e16b147d8c2145" providerId="LiveId" clId="{ECC47948-3CE3-46D1-AB2F-8A5662D200BC}" dt="2025-12-03T14:42:00.715" v="194" actId="27636"/>
        <pc:sldMkLst>
          <pc:docMk/>
          <pc:sldMk cId="3460828535" sldId="363"/>
        </pc:sldMkLst>
        <pc:spChg chg="mod ord">
          <ac:chgData name="Alexander Stephen" userId="62e16b147d8c2145" providerId="LiveId" clId="{ECC47948-3CE3-46D1-AB2F-8A5662D200BC}" dt="2025-12-03T14:40:15.611" v="171" actId="700"/>
          <ac:spMkLst>
            <pc:docMk/>
            <pc:sldMk cId="3460828535" sldId="363"/>
            <ac:spMk id="4" creationId="{F5EC4A16-8CA7-D89F-7581-121DB3AB0BF4}"/>
          </ac:spMkLst>
        </pc:spChg>
        <pc:spChg chg="add mod ord">
          <ac:chgData name="Alexander Stephen" userId="62e16b147d8c2145" providerId="LiveId" clId="{ECC47948-3CE3-46D1-AB2F-8A5662D200BC}" dt="2025-12-03T14:40:24.475" v="173"/>
          <ac:spMkLst>
            <pc:docMk/>
            <pc:sldMk cId="3460828535" sldId="363"/>
            <ac:spMk id="5" creationId="{0F3CF29C-637D-28FA-BF89-19832389AD0C}"/>
          </ac:spMkLst>
        </pc:spChg>
        <pc:spChg chg="add mod ord">
          <ac:chgData name="Alexander Stephen" userId="62e16b147d8c2145" providerId="LiveId" clId="{ECC47948-3CE3-46D1-AB2F-8A5662D200BC}" dt="2025-12-03T14:42:00.715" v="194" actId="27636"/>
          <ac:spMkLst>
            <pc:docMk/>
            <pc:sldMk cId="3460828535" sldId="363"/>
            <ac:spMk id="7" creationId="{92277890-60FD-14B8-D43A-13C54B2F42DE}"/>
          </ac:spMkLst>
        </pc:spChg>
        <pc:picChg chg="add mod">
          <ac:chgData name="Alexander Stephen" userId="62e16b147d8c2145" providerId="LiveId" clId="{ECC47948-3CE3-46D1-AB2F-8A5662D200BC}" dt="2025-12-03T14:40:46.532" v="175" actId="14100"/>
          <ac:picMkLst>
            <pc:docMk/>
            <pc:sldMk cId="3460828535" sldId="363"/>
            <ac:picMk id="8" creationId="{33BE8B80-05C9-4294-61BB-7AF2232158D3}"/>
          </ac:picMkLst>
        </pc:picChg>
      </pc:sldChg>
      <pc:sldChg chg="addSp delSp modSp new mod">
        <pc:chgData name="Alexander Stephen" userId="62e16b147d8c2145" providerId="LiveId" clId="{ECC47948-3CE3-46D1-AB2F-8A5662D200BC}" dt="2025-12-03T14:43:36.033" v="206" actId="403"/>
        <pc:sldMkLst>
          <pc:docMk/>
          <pc:sldMk cId="1641768157" sldId="364"/>
        </pc:sldMkLst>
        <pc:spChg chg="mod">
          <ac:chgData name="Alexander Stephen" userId="62e16b147d8c2145" providerId="LiveId" clId="{ECC47948-3CE3-46D1-AB2F-8A5662D200BC}" dt="2025-12-03T14:42:24.697" v="196"/>
          <ac:spMkLst>
            <pc:docMk/>
            <pc:sldMk cId="1641768157" sldId="364"/>
            <ac:spMk id="2" creationId="{B8191F17-4811-D586-FA73-F556C7623E0B}"/>
          </ac:spMkLst>
        </pc:spChg>
        <pc:spChg chg="mod">
          <ac:chgData name="Alexander Stephen" userId="62e16b147d8c2145" providerId="LiveId" clId="{ECC47948-3CE3-46D1-AB2F-8A5662D200BC}" dt="2025-12-03T14:43:36.033" v="206" actId="403"/>
          <ac:spMkLst>
            <pc:docMk/>
            <pc:sldMk cId="1641768157" sldId="364"/>
            <ac:spMk id="4" creationId="{5BD7F75E-A6D4-841F-F5B5-1A3EAFB3861A}"/>
          </ac:spMkLst>
        </pc:spChg>
        <pc:picChg chg="add mod">
          <ac:chgData name="Alexander Stephen" userId="62e16b147d8c2145" providerId="LiveId" clId="{ECC47948-3CE3-46D1-AB2F-8A5662D200BC}" dt="2025-12-03T14:42:48.240" v="198" actId="1076"/>
          <ac:picMkLst>
            <pc:docMk/>
            <pc:sldMk cId="1641768157" sldId="364"/>
            <ac:picMk id="6" creationId="{326379C3-F062-23F7-EED4-294DA8B98748}"/>
          </ac:picMkLst>
        </pc:picChg>
      </pc:sldChg>
      <pc:sldChg chg="addSp delSp modSp new mod">
        <pc:chgData name="Alexander Stephen" userId="62e16b147d8c2145" providerId="LiveId" clId="{ECC47948-3CE3-46D1-AB2F-8A5662D200BC}" dt="2025-12-03T14:46:36.715" v="220" actId="403"/>
        <pc:sldMkLst>
          <pc:docMk/>
          <pc:sldMk cId="3514748307" sldId="365"/>
        </pc:sldMkLst>
        <pc:spChg chg="mod">
          <ac:chgData name="Alexander Stephen" userId="62e16b147d8c2145" providerId="LiveId" clId="{ECC47948-3CE3-46D1-AB2F-8A5662D200BC}" dt="2025-12-03T14:45:47.279" v="208"/>
          <ac:spMkLst>
            <pc:docMk/>
            <pc:sldMk cId="3514748307" sldId="365"/>
            <ac:spMk id="2" creationId="{A14B4339-B4C5-4E70-0842-976216D00A1E}"/>
          </ac:spMkLst>
        </pc:spChg>
        <pc:spChg chg="mod">
          <ac:chgData name="Alexander Stephen" userId="62e16b147d8c2145" providerId="LiveId" clId="{ECC47948-3CE3-46D1-AB2F-8A5662D200BC}" dt="2025-12-03T14:46:36.715" v="220" actId="403"/>
          <ac:spMkLst>
            <pc:docMk/>
            <pc:sldMk cId="3514748307" sldId="365"/>
            <ac:spMk id="4" creationId="{65C0342C-8EEB-90C0-6C7C-E66E60E66D21}"/>
          </ac:spMkLst>
        </pc:spChg>
        <pc:picChg chg="add mod">
          <ac:chgData name="Alexander Stephen" userId="62e16b147d8c2145" providerId="LiveId" clId="{ECC47948-3CE3-46D1-AB2F-8A5662D200BC}" dt="2025-12-03T14:46:05.147" v="211" actId="1076"/>
          <ac:picMkLst>
            <pc:docMk/>
            <pc:sldMk cId="3514748307" sldId="365"/>
            <ac:picMk id="6" creationId="{93A714B4-37F9-CF2F-0739-344EB6DC2060}"/>
          </ac:picMkLst>
        </pc:picChg>
      </pc:sldChg>
      <pc:sldChg chg="addSp delSp modSp new mod modClrScheme chgLayout">
        <pc:chgData name="Alexander Stephen" userId="62e16b147d8c2145" providerId="LiveId" clId="{ECC47948-3CE3-46D1-AB2F-8A5662D200BC}" dt="2025-12-03T14:49:44.157" v="238" actId="403"/>
        <pc:sldMkLst>
          <pc:docMk/>
          <pc:sldMk cId="197463127" sldId="366"/>
        </pc:sldMkLst>
        <pc:spChg chg="mod ord">
          <ac:chgData name="Alexander Stephen" userId="62e16b147d8c2145" providerId="LiveId" clId="{ECC47948-3CE3-46D1-AB2F-8A5662D200BC}" dt="2025-12-03T14:47:10.276" v="222" actId="700"/>
          <ac:spMkLst>
            <pc:docMk/>
            <pc:sldMk cId="197463127" sldId="366"/>
            <ac:spMk id="5" creationId="{4BFF83F9-85DC-2978-60F2-CF8F4D8EA247}"/>
          </ac:spMkLst>
        </pc:spChg>
        <pc:spChg chg="add mod ord">
          <ac:chgData name="Alexander Stephen" userId="62e16b147d8c2145" providerId="LiveId" clId="{ECC47948-3CE3-46D1-AB2F-8A5662D200BC}" dt="2025-12-03T14:47:21.629" v="226" actId="14100"/>
          <ac:spMkLst>
            <pc:docMk/>
            <pc:sldMk cId="197463127" sldId="366"/>
            <ac:spMk id="6" creationId="{4BB8E964-8035-6481-19EC-2B109B4A3E20}"/>
          </ac:spMkLst>
        </pc:spChg>
        <pc:spChg chg="add mod ord">
          <ac:chgData name="Alexander Stephen" userId="62e16b147d8c2145" providerId="LiveId" clId="{ECC47948-3CE3-46D1-AB2F-8A5662D200BC}" dt="2025-12-03T14:49:44.157" v="238" actId="403"/>
          <ac:spMkLst>
            <pc:docMk/>
            <pc:sldMk cId="197463127" sldId="366"/>
            <ac:spMk id="7" creationId="{98AD1B26-18C9-C897-03EA-48D1F928EB99}"/>
          </ac:spMkLst>
        </pc:spChg>
      </pc:sldChg>
      <pc:sldChg chg="addSp delSp modSp new mod modClrScheme chgLayout">
        <pc:chgData name="Alexander Stephen" userId="62e16b147d8c2145" providerId="LiveId" clId="{ECC47948-3CE3-46D1-AB2F-8A5662D200BC}" dt="2025-12-03T14:52:28.850" v="249" actId="27636"/>
        <pc:sldMkLst>
          <pc:docMk/>
          <pc:sldMk cId="2548733529" sldId="367"/>
        </pc:sldMkLst>
        <pc:spChg chg="mod ord">
          <ac:chgData name="Alexander Stephen" userId="62e16b147d8c2145" providerId="LiveId" clId="{ECC47948-3CE3-46D1-AB2F-8A5662D200BC}" dt="2025-12-03T14:50:13.571" v="240" actId="700"/>
          <ac:spMkLst>
            <pc:docMk/>
            <pc:sldMk cId="2548733529" sldId="367"/>
            <ac:spMk id="3" creationId="{97490928-8DC3-9D95-9CCF-903A16DA21E3}"/>
          </ac:spMkLst>
        </pc:spChg>
        <pc:spChg chg="add mod ord">
          <ac:chgData name="Alexander Stephen" userId="62e16b147d8c2145" providerId="LiveId" clId="{ECC47948-3CE3-46D1-AB2F-8A5662D200BC}" dt="2025-12-03T14:50:41.380" v="241"/>
          <ac:spMkLst>
            <pc:docMk/>
            <pc:sldMk cId="2548733529" sldId="367"/>
            <ac:spMk id="5" creationId="{E7B1A018-CB67-1969-59EB-DB8B29E9A061}"/>
          </ac:spMkLst>
        </pc:spChg>
        <pc:spChg chg="add mod ord">
          <ac:chgData name="Alexander Stephen" userId="62e16b147d8c2145" providerId="LiveId" clId="{ECC47948-3CE3-46D1-AB2F-8A5662D200BC}" dt="2025-12-03T14:52:28.850" v="249" actId="27636"/>
          <ac:spMkLst>
            <pc:docMk/>
            <pc:sldMk cId="2548733529" sldId="367"/>
            <ac:spMk id="6" creationId="{5CEAB382-D66A-E32E-0E84-33DABCDE073B}"/>
          </ac:spMkLst>
        </pc:spChg>
      </pc:sldChg>
      <pc:sldChg chg="addSp delSp modSp new mod modClrScheme chgLayout">
        <pc:chgData name="Alexander Stephen" userId="62e16b147d8c2145" providerId="LiveId" clId="{ECC47948-3CE3-46D1-AB2F-8A5662D200BC}" dt="2025-12-03T17:19:50.870" v="290" actId="20577"/>
        <pc:sldMkLst>
          <pc:docMk/>
          <pc:sldMk cId="553989951" sldId="368"/>
        </pc:sldMkLst>
        <pc:spChg chg="mod ord">
          <ac:chgData name="Alexander Stephen" userId="62e16b147d8c2145" providerId="LiveId" clId="{ECC47948-3CE3-46D1-AB2F-8A5662D200BC}" dt="2025-12-03T17:16:29.014" v="261" actId="700"/>
          <ac:spMkLst>
            <pc:docMk/>
            <pc:sldMk cId="553989951" sldId="368"/>
            <ac:spMk id="2" creationId="{16AD7A0A-793D-5297-6940-7ED20A20F842}"/>
          </ac:spMkLst>
        </pc:spChg>
        <pc:spChg chg="mod ord">
          <ac:chgData name="Alexander Stephen" userId="62e16b147d8c2145" providerId="LiveId" clId="{ECC47948-3CE3-46D1-AB2F-8A5662D200BC}" dt="2025-12-03T17:19:50.870" v="290" actId="20577"/>
          <ac:spMkLst>
            <pc:docMk/>
            <pc:sldMk cId="553989951" sldId="368"/>
            <ac:spMk id="3" creationId="{F9255EAA-6888-352B-5022-9D4A82AEC1F9}"/>
          </ac:spMkLst>
        </pc:spChg>
        <pc:spChg chg="mod ord">
          <ac:chgData name="Alexander Stephen" userId="62e16b147d8c2145" providerId="LiveId" clId="{ECC47948-3CE3-46D1-AB2F-8A5662D200BC}" dt="2025-12-03T17:16:29.014" v="261" actId="700"/>
          <ac:spMkLst>
            <pc:docMk/>
            <pc:sldMk cId="553989951" sldId="368"/>
            <ac:spMk id="4" creationId="{7C62C0A3-4345-C8CD-D962-471479408764}"/>
          </ac:spMkLst>
        </pc:spChg>
        <pc:picChg chg="add mod">
          <ac:chgData name="Alexander Stephen" userId="62e16b147d8c2145" providerId="LiveId" clId="{ECC47948-3CE3-46D1-AB2F-8A5662D200BC}" dt="2025-12-03T17:17:51.307" v="269" actId="1076"/>
          <ac:picMkLst>
            <pc:docMk/>
            <pc:sldMk cId="553989951" sldId="368"/>
            <ac:picMk id="6" creationId="{193F0B5E-07E6-78C7-ECCB-A5FCF753BC31}"/>
          </ac:picMkLst>
        </pc:picChg>
      </pc:sldChg>
      <pc:sldChg chg="addSp delSp modSp new mod">
        <pc:chgData name="Alexander Stephen" userId="62e16b147d8c2145" providerId="LiveId" clId="{ECC47948-3CE3-46D1-AB2F-8A5662D200BC}" dt="2025-12-03T17:29:17.261" v="312" actId="14100"/>
        <pc:sldMkLst>
          <pc:docMk/>
          <pc:sldMk cId="1238749555" sldId="369"/>
        </pc:sldMkLst>
        <pc:spChg chg="mod">
          <ac:chgData name="Alexander Stephen" userId="62e16b147d8c2145" providerId="LiveId" clId="{ECC47948-3CE3-46D1-AB2F-8A5662D200BC}" dt="2025-12-03T17:21:39.557" v="295" actId="20577"/>
          <ac:spMkLst>
            <pc:docMk/>
            <pc:sldMk cId="1238749555" sldId="369"/>
            <ac:spMk id="2" creationId="{3F2C4C1F-9BA3-001F-42D5-D61E6F6BAB2F}"/>
          </ac:spMkLst>
        </pc:spChg>
        <pc:spChg chg="mod">
          <ac:chgData name="Alexander Stephen" userId="62e16b147d8c2145" providerId="LiveId" clId="{ECC47948-3CE3-46D1-AB2F-8A5662D200BC}" dt="2025-12-03T17:29:17.261" v="312" actId="14100"/>
          <ac:spMkLst>
            <pc:docMk/>
            <pc:sldMk cId="1238749555" sldId="369"/>
            <ac:spMk id="3" creationId="{2F76D84D-101E-F2AF-A406-888298592F59}"/>
          </ac:spMkLst>
        </pc:spChg>
        <pc:picChg chg="add mod">
          <ac:chgData name="Alexander Stephen" userId="62e16b147d8c2145" providerId="LiveId" clId="{ECC47948-3CE3-46D1-AB2F-8A5662D200BC}" dt="2025-12-03T17:24:44.957" v="299" actId="14100"/>
          <ac:picMkLst>
            <pc:docMk/>
            <pc:sldMk cId="1238749555" sldId="369"/>
            <ac:picMk id="6" creationId="{CB00282E-4FE6-98B3-5B53-A60D76390D78}"/>
          </ac:picMkLst>
        </pc:picChg>
      </pc:sldChg>
      <pc:sldChg chg="addSp delSp modSp new mod">
        <pc:chgData name="Alexander Stephen" userId="62e16b147d8c2145" providerId="LiveId" clId="{ECC47948-3CE3-46D1-AB2F-8A5662D200BC}" dt="2025-12-03T17:41:36.126" v="339" actId="27636"/>
        <pc:sldMkLst>
          <pc:docMk/>
          <pc:sldMk cId="696104441" sldId="370"/>
        </pc:sldMkLst>
        <pc:spChg chg="mod">
          <ac:chgData name="Alexander Stephen" userId="62e16b147d8c2145" providerId="LiveId" clId="{ECC47948-3CE3-46D1-AB2F-8A5662D200BC}" dt="2025-12-03T17:41:09.921" v="332" actId="1076"/>
          <ac:spMkLst>
            <pc:docMk/>
            <pc:sldMk cId="696104441" sldId="370"/>
            <ac:spMk id="2" creationId="{1F80F266-E6EE-2E1C-25F7-1A987CEA2B9F}"/>
          </ac:spMkLst>
        </pc:spChg>
        <pc:spChg chg="mod">
          <ac:chgData name="Alexander Stephen" userId="62e16b147d8c2145" providerId="LiveId" clId="{ECC47948-3CE3-46D1-AB2F-8A5662D200BC}" dt="2025-12-03T17:41:36.126" v="339" actId="27636"/>
          <ac:spMkLst>
            <pc:docMk/>
            <pc:sldMk cId="696104441" sldId="370"/>
            <ac:spMk id="3" creationId="{C494DBED-DDCD-62E2-4388-68E9DC48ED13}"/>
          </ac:spMkLst>
        </pc:spChg>
        <pc:picChg chg="add mod">
          <ac:chgData name="Alexander Stephen" userId="62e16b147d8c2145" providerId="LiveId" clId="{ECC47948-3CE3-46D1-AB2F-8A5662D200BC}" dt="2025-12-03T17:41:28.356" v="337" actId="1076"/>
          <ac:picMkLst>
            <pc:docMk/>
            <pc:sldMk cId="696104441" sldId="370"/>
            <ac:picMk id="6" creationId="{9BE40133-9A3A-734E-6EE5-625F8172BB7F}"/>
          </ac:picMkLst>
        </pc:picChg>
      </pc:sldChg>
      <pc:sldChg chg="modSp new mod">
        <pc:chgData name="Alexander Stephen" userId="62e16b147d8c2145" providerId="LiveId" clId="{ECC47948-3CE3-46D1-AB2F-8A5662D200BC}" dt="2025-12-03T17:53:34.023" v="407" actId="27636"/>
        <pc:sldMkLst>
          <pc:docMk/>
          <pc:sldMk cId="1019113735" sldId="371"/>
        </pc:sldMkLst>
        <pc:spChg chg="mod">
          <ac:chgData name="Alexander Stephen" userId="62e16b147d8c2145" providerId="LiveId" clId="{ECC47948-3CE3-46D1-AB2F-8A5662D200BC}" dt="2025-12-03T17:44:43.186" v="370" actId="20577"/>
          <ac:spMkLst>
            <pc:docMk/>
            <pc:sldMk cId="1019113735" sldId="371"/>
            <ac:spMk id="2" creationId="{E91FB36D-E79B-DB3D-75C5-FE0C85F6835F}"/>
          </ac:spMkLst>
        </pc:spChg>
        <pc:spChg chg="mod">
          <ac:chgData name="Alexander Stephen" userId="62e16b147d8c2145" providerId="LiveId" clId="{ECC47948-3CE3-46D1-AB2F-8A5662D200BC}" dt="2025-12-03T17:53:34.023" v="407" actId="27636"/>
          <ac:spMkLst>
            <pc:docMk/>
            <pc:sldMk cId="1019113735" sldId="371"/>
            <ac:spMk id="3" creationId="{369624F7-B14A-9DA4-67A8-90357F20CD56}"/>
          </ac:spMkLst>
        </pc:spChg>
        <pc:spChg chg="mod">
          <ac:chgData name="Alexander Stephen" userId="62e16b147d8c2145" providerId="LiveId" clId="{ECC47948-3CE3-46D1-AB2F-8A5662D200BC}" dt="2025-12-03T17:53:20.649" v="403" actId="27636"/>
          <ac:spMkLst>
            <pc:docMk/>
            <pc:sldMk cId="1019113735" sldId="371"/>
            <ac:spMk id="4" creationId="{2589E96D-44DF-2619-3182-104F40EF0CF5}"/>
          </ac:spMkLst>
        </pc:spChg>
      </pc:sldChg>
      <pc:sldChg chg="modSp new mod">
        <pc:chgData name="Alexander Stephen" userId="62e16b147d8c2145" providerId="LiveId" clId="{ECC47948-3CE3-46D1-AB2F-8A5662D200BC}" dt="2025-12-05T10:15:43.825" v="570" actId="20577"/>
        <pc:sldMkLst>
          <pc:docMk/>
          <pc:sldMk cId="3949506981" sldId="372"/>
        </pc:sldMkLst>
        <pc:spChg chg="mod">
          <ac:chgData name="Alexander Stephen" userId="62e16b147d8c2145" providerId="LiveId" clId="{ECC47948-3CE3-46D1-AB2F-8A5662D200BC}" dt="2025-12-05T10:15:43.825" v="570" actId="20577"/>
          <ac:spMkLst>
            <pc:docMk/>
            <pc:sldMk cId="3949506981" sldId="372"/>
            <ac:spMk id="2" creationId="{F0C1E8F5-6355-5BE4-F87D-22874764BA9F}"/>
          </ac:spMkLst>
        </pc:spChg>
      </pc:sldChg>
      <pc:sldChg chg="addSp delSp modSp new mod">
        <pc:chgData name="Alexander Stephen" userId="62e16b147d8c2145" providerId="LiveId" clId="{ECC47948-3CE3-46D1-AB2F-8A5662D200BC}" dt="2025-12-03T18:11:15.135" v="450" actId="14100"/>
        <pc:sldMkLst>
          <pc:docMk/>
          <pc:sldMk cId="3295737098" sldId="373"/>
        </pc:sldMkLst>
        <pc:spChg chg="mod">
          <ac:chgData name="Alexander Stephen" userId="62e16b147d8c2145" providerId="LiveId" clId="{ECC47948-3CE3-46D1-AB2F-8A5662D200BC}" dt="2025-12-03T18:08:46.818" v="442" actId="14100"/>
          <ac:spMkLst>
            <pc:docMk/>
            <pc:sldMk cId="3295737098" sldId="373"/>
            <ac:spMk id="2" creationId="{E913169F-254D-D34D-EB1A-CF69415786FD}"/>
          </ac:spMkLst>
        </pc:spChg>
        <pc:spChg chg="mod">
          <ac:chgData name="Alexander Stephen" userId="62e16b147d8c2145" providerId="LiveId" clId="{ECC47948-3CE3-46D1-AB2F-8A5662D200BC}" dt="2025-12-03T18:10:21.300" v="446" actId="403"/>
          <ac:spMkLst>
            <pc:docMk/>
            <pc:sldMk cId="3295737098" sldId="373"/>
            <ac:spMk id="4" creationId="{00D348B8-09C8-E70E-1A9F-413DDE4CB697}"/>
          </ac:spMkLst>
        </pc:spChg>
        <pc:picChg chg="add mod">
          <ac:chgData name="Alexander Stephen" userId="62e16b147d8c2145" providerId="LiveId" clId="{ECC47948-3CE3-46D1-AB2F-8A5662D200BC}" dt="2025-12-03T18:11:15.135" v="450" actId="14100"/>
          <ac:picMkLst>
            <pc:docMk/>
            <pc:sldMk cId="3295737098" sldId="373"/>
            <ac:picMk id="6" creationId="{121E764E-8681-8E81-6449-7599A78C90A4}"/>
          </ac:picMkLst>
        </pc:picChg>
      </pc:sldChg>
      <pc:sldChg chg="delSp modSp new mod">
        <pc:chgData name="Alexander Stephen" userId="62e16b147d8c2145" providerId="LiveId" clId="{ECC47948-3CE3-46D1-AB2F-8A5662D200BC}" dt="2025-12-03T18:46:50.771" v="468" actId="403"/>
        <pc:sldMkLst>
          <pc:docMk/>
          <pc:sldMk cId="4215608302" sldId="374"/>
        </pc:sldMkLst>
        <pc:spChg chg="mod">
          <ac:chgData name="Alexander Stephen" userId="62e16b147d8c2145" providerId="LiveId" clId="{ECC47948-3CE3-46D1-AB2F-8A5662D200BC}" dt="2025-12-03T18:46:50.771" v="468" actId="403"/>
          <ac:spMkLst>
            <pc:docMk/>
            <pc:sldMk cId="4215608302" sldId="374"/>
            <ac:spMk id="3" creationId="{2B02ABC5-32C0-49F2-BF9F-3B927AFA9DFF}"/>
          </ac:spMkLst>
        </pc:spChg>
      </pc:sldChg>
      <pc:sldChg chg="addSp delSp modSp new mod modClrScheme chgLayout">
        <pc:chgData name="Alexander Stephen" userId="62e16b147d8c2145" providerId="LiveId" clId="{ECC47948-3CE3-46D1-AB2F-8A5662D200BC}" dt="2025-12-03T19:37:52.763" v="497" actId="27636"/>
        <pc:sldMkLst>
          <pc:docMk/>
          <pc:sldMk cId="3799185608" sldId="375"/>
        </pc:sldMkLst>
        <pc:spChg chg="mod ord">
          <ac:chgData name="Alexander Stephen" userId="62e16b147d8c2145" providerId="LiveId" clId="{ECC47948-3CE3-46D1-AB2F-8A5662D200BC}" dt="2025-12-03T19:33:15.434" v="477" actId="700"/>
          <ac:spMkLst>
            <pc:docMk/>
            <pc:sldMk cId="3799185608" sldId="375"/>
            <ac:spMk id="5" creationId="{4962D1AE-09BE-B0A3-B799-BF3146BE838F}"/>
          </ac:spMkLst>
        </pc:spChg>
        <pc:spChg chg="add mod ord">
          <ac:chgData name="Alexander Stephen" userId="62e16b147d8c2145" providerId="LiveId" clId="{ECC47948-3CE3-46D1-AB2F-8A5662D200BC}" dt="2025-12-03T19:33:15.434" v="477" actId="700"/>
          <ac:spMkLst>
            <pc:docMk/>
            <pc:sldMk cId="3799185608" sldId="375"/>
            <ac:spMk id="6" creationId="{CFD12938-9D26-38AF-5290-7797138E8741}"/>
          </ac:spMkLst>
        </pc:spChg>
        <pc:spChg chg="add mod ord">
          <ac:chgData name="Alexander Stephen" userId="62e16b147d8c2145" providerId="LiveId" clId="{ECC47948-3CE3-46D1-AB2F-8A5662D200BC}" dt="2025-12-03T19:37:52.763" v="497" actId="27636"/>
          <ac:spMkLst>
            <pc:docMk/>
            <pc:sldMk cId="3799185608" sldId="375"/>
            <ac:spMk id="7" creationId="{840EDB00-03BE-5A96-04FC-E2F6F15E93FD}"/>
          </ac:spMkLst>
        </pc:spChg>
        <pc:picChg chg="add mod">
          <ac:chgData name="Alexander Stephen" userId="62e16b147d8c2145" providerId="LiveId" clId="{ECC47948-3CE3-46D1-AB2F-8A5662D200BC}" dt="2025-12-03T19:34:02.931" v="487" actId="14100"/>
          <ac:picMkLst>
            <pc:docMk/>
            <pc:sldMk cId="3799185608" sldId="375"/>
            <ac:picMk id="9" creationId="{561F1765-EBD2-901C-2EA5-9079782BADB0}"/>
          </ac:picMkLst>
        </pc:picChg>
      </pc:sldChg>
      <pc:sldChg chg="modSp new mod">
        <pc:chgData name="Alexander Stephen" userId="62e16b147d8c2145" providerId="LiveId" clId="{ECC47948-3CE3-46D1-AB2F-8A5662D200BC}" dt="2025-12-03T19:42:45.561" v="511" actId="27636"/>
        <pc:sldMkLst>
          <pc:docMk/>
          <pc:sldMk cId="2612338924" sldId="376"/>
        </pc:sldMkLst>
        <pc:spChg chg="mod">
          <ac:chgData name="Alexander Stephen" userId="62e16b147d8c2145" providerId="LiveId" clId="{ECC47948-3CE3-46D1-AB2F-8A5662D200BC}" dt="2025-12-03T19:39:49.318" v="501" actId="20577"/>
          <ac:spMkLst>
            <pc:docMk/>
            <pc:sldMk cId="2612338924" sldId="376"/>
            <ac:spMk id="2" creationId="{EC1C0EC6-2EFB-35AA-A753-9FAA7C6A6ECD}"/>
          </ac:spMkLst>
        </pc:spChg>
        <pc:spChg chg="mod">
          <ac:chgData name="Alexander Stephen" userId="62e16b147d8c2145" providerId="LiveId" clId="{ECC47948-3CE3-46D1-AB2F-8A5662D200BC}" dt="2025-12-03T19:42:45.561" v="511" actId="27636"/>
          <ac:spMkLst>
            <pc:docMk/>
            <pc:sldMk cId="2612338924" sldId="376"/>
            <ac:spMk id="3" creationId="{84DF01E1-5E02-CF3D-0881-9D75E76F8077}"/>
          </ac:spMkLst>
        </pc:spChg>
      </pc:sldChg>
      <pc:sldChg chg="modSp new mod">
        <pc:chgData name="Alexander Stephen" userId="62e16b147d8c2145" providerId="LiveId" clId="{ECC47948-3CE3-46D1-AB2F-8A5662D200BC}" dt="2025-12-03T19:52:58.911" v="522" actId="27636"/>
        <pc:sldMkLst>
          <pc:docMk/>
          <pc:sldMk cId="2577682303" sldId="377"/>
        </pc:sldMkLst>
        <pc:spChg chg="mod">
          <ac:chgData name="Alexander Stephen" userId="62e16b147d8c2145" providerId="LiveId" clId="{ECC47948-3CE3-46D1-AB2F-8A5662D200BC}" dt="2025-12-03T19:50:14.495" v="516" actId="20577"/>
          <ac:spMkLst>
            <pc:docMk/>
            <pc:sldMk cId="2577682303" sldId="377"/>
            <ac:spMk id="2" creationId="{AEE9AAB5-52C9-CCFC-C35D-083E05226C88}"/>
          </ac:spMkLst>
        </pc:spChg>
        <pc:spChg chg="mod">
          <ac:chgData name="Alexander Stephen" userId="62e16b147d8c2145" providerId="LiveId" clId="{ECC47948-3CE3-46D1-AB2F-8A5662D200BC}" dt="2025-12-03T19:52:58.911" v="522" actId="27636"/>
          <ac:spMkLst>
            <pc:docMk/>
            <pc:sldMk cId="2577682303" sldId="377"/>
            <ac:spMk id="3" creationId="{29B1EA22-97A3-C383-5EEC-5ED0958C419A}"/>
          </ac:spMkLst>
        </pc:spChg>
      </pc:sldChg>
      <pc:sldChg chg="addSp delSp modSp new mod modClrScheme chgLayout">
        <pc:chgData name="Alexander Stephen" userId="62e16b147d8c2145" providerId="LiveId" clId="{ECC47948-3CE3-46D1-AB2F-8A5662D200BC}" dt="2025-12-10T07:08:29.606" v="573"/>
        <pc:sldMkLst>
          <pc:docMk/>
          <pc:sldMk cId="3640445411" sldId="378"/>
        </pc:sldMkLst>
        <pc:spChg chg="mod ord">
          <ac:chgData name="Alexander Stephen" userId="62e16b147d8c2145" providerId="LiveId" clId="{ECC47948-3CE3-46D1-AB2F-8A5662D200BC}" dt="2025-12-10T07:07:35.655" v="572" actId="700"/>
          <ac:spMkLst>
            <pc:docMk/>
            <pc:sldMk cId="3640445411" sldId="378"/>
            <ac:spMk id="5" creationId="{1FCD3036-3311-187C-B4E4-4C93D461106B}"/>
          </ac:spMkLst>
        </pc:spChg>
        <pc:spChg chg="add mod ord">
          <ac:chgData name="Alexander Stephen" userId="62e16b147d8c2145" providerId="LiveId" clId="{ECC47948-3CE3-46D1-AB2F-8A5662D200BC}" dt="2025-12-10T07:08:29.606" v="573"/>
          <ac:spMkLst>
            <pc:docMk/>
            <pc:sldMk cId="3640445411" sldId="378"/>
            <ac:spMk id="6" creationId="{02E80E61-D60A-C866-AE18-BA7F0B6A31F3}"/>
          </ac:spMkLst>
        </pc:spChg>
      </pc:sldChg>
      <pc:sldChg chg="modSp new mod modClrScheme chgLayout">
        <pc:chgData name="Alexander Stephen" userId="62e16b147d8c2145" providerId="LiveId" clId="{ECC47948-3CE3-46D1-AB2F-8A5662D200BC}" dt="2025-12-10T07:12:22.605" v="615" actId="6549"/>
        <pc:sldMkLst>
          <pc:docMk/>
          <pc:sldMk cId="3038574555" sldId="379"/>
        </pc:sldMkLst>
        <pc:spChg chg="mod ord">
          <ac:chgData name="Alexander Stephen" userId="62e16b147d8c2145" providerId="LiveId" clId="{ECC47948-3CE3-46D1-AB2F-8A5662D200BC}" dt="2025-12-10T07:11:38.282" v="608" actId="700"/>
          <ac:spMkLst>
            <pc:docMk/>
            <pc:sldMk cId="3038574555" sldId="379"/>
            <ac:spMk id="2" creationId="{0CF61DD8-5144-6D37-C013-0FAF132E6EF1}"/>
          </ac:spMkLst>
        </pc:spChg>
        <pc:spChg chg="mod ord">
          <ac:chgData name="Alexander Stephen" userId="62e16b147d8c2145" providerId="LiveId" clId="{ECC47948-3CE3-46D1-AB2F-8A5662D200BC}" dt="2025-12-10T07:12:22.605" v="615" actId="6549"/>
          <ac:spMkLst>
            <pc:docMk/>
            <pc:sldMk cId="3038574555" sldId="379"/>
            <ac:spMk id="3" creationId="{F96839D6-B35B-4D7A-35B5-D4A608257B2D}"/>
          </ac:spMkLst>
        </pc:spChg>
        <pc:spChg chg="mod ord">
          <ac:chgData name="Alexander Stephen" userId="62e16b147d8c2145" providerId="LiveId" clId="{ECC47948-3CE3-46D1-AB2F-8A5662D200BC}" dt="2025-12-10T07:11:38.282" v="608" actId="700"/>
          <ac:spMkLst>
            <pc:docMk/>
            <pc:sldMk cId="3038574555" sldId="379"/>
            <ac:spMk id="4" creationId="{D05B6ABA-4313-D905-0B8C-28C88D966960}"/>
          </ac:spMkLst>
        </pc:spChg>
      </pc:sldChg>
      <pc:sldChg chg="modSp new mod">
        <pc:chgData name="Alexander Stephen" userId="62e16b147d8c2145" providerId="LiveId" clId="{ECC47948-3CE3-46D1-AB2F-8A5662D200BC}" dt="2025-12-10T07:16:31.084" v="636" actId="27636"/>
        <pc:sldMkLst>
          <pc:docMk/>
          <pc:sldMk cId="1428261021" sldId="380"/>
        </pc:sldMkLst>
        <pc:spChg chg="mod">
          <ac:chgData name="Alexander Stephen" userId="62e16b147d8c2145" providerId="LiveId" clId="{ECC47948-3CE3-46D1-AB2F-8A5662D200BC}" dt="2025-12-10T07:15:08.845" v="621" actId="14100"/>
          <ac:spMkLst>
            <pc:docMk/>
            <pc:sldMk cId="1428261021" sldId="380"/>
            <ac:spMk id="2" creationId="{2D7F6A4B-AD14-A67C-BCB1-A1513CAE6B3C}"/>
          </ac:spMkLst>
        </pc:spChg>
        <pc:spChg chg="mod">
          <ac:chgData name="Alexander Stephen" userId="62e16b147d8c2145" providerId="LiveId" clId="{ECC47948-3CE3-46D1-AB2F-8A5662D200BC}" dt="2025-12-10T07:16:31.084" v="636" actId="27636"/>
          <ac:spMkLst>
            <pc:docMk/>
            <pc:sldMk cId="1428261021" sldId="380"/>
            <ac:spMk id="3" creationId="{C7689CB2-6A92-B0D5-C6DA-7AF6151EAF51}"/>
          </ac:spMkLst>
        </pc:spChg>
      </pc:sldChg>
      <pc:sldChg chg="modSp new mod">
        <pc:chgData name="Alexander Stephen" userId="62e16b147d8c2145" providerId="LiveId" clId="{ECC47948-3CE3-46D1-AB2F-8A5662D200BC}" dt="2025-12-10T15:14:09.047" v="734" actId="27636"/>
        <pc:sldMkLst>
          <pc:docMk/>
          <pc:sldMk cId="2082081545" sldId="381"/>
        </pc:sldMkLst>
        <pc:spChg chg="mod">
          <ac:chgData name="Alexander Stephen" userId="62e16b147d8c2145" providerId="LiveId" clId="{ECC47948-3CE3-46D1-AB2F-8A5662D200BC}" dt="2025-12-10T14:54:21.230" v="657" actId="1076"/>
          <ac:spMkLst>
            <pc:docMk/>
            <pc:sldMk cId="2082081545" sldId="381"/>
            <ac:spMk id="2" creationId="{E252D430-AA6E-9E5B-E26A-A7FA3484C0BA}"/>
          </ac:spMkLst>
        </pc:spChg>
        <pc:spChg chg="mod">
          <ac:chgData name="Alexander Stephen" userId="62e16b147d8c2145" providerId="LiveId" clId="{ECC47948-3CE3-46D1-AB2F-8A5662D200BC}" dt="2025-12-10T15:14:09.047" v="734" actId="27636"/>
          <ac:spMkLst>
            <pc:docMk/>
            <pc:sldMk cId="2082081545" sldId="381"/>
            <ac:spMk id="3" creationId="{E1172084-66C7-147F-4E79-BFE0655987EE}"/>
          </ac:spMkLst>
        </pc:spChg>
      </pc:sldChg>
      <pc:sldChg chg="addSp delSp modSp new mod modClrScheme chgLayout">
        <pc:chgData name="Alexander Stephen" userId="62e16b147d8c2145" providerId="LiveId" clId="{ECC47948-3CE3-46D1-AB2F-8A5662D200BC}" dt="2025-12-18T06:29:11.450" v="2035" actId="14100"/>
        <pc:sldMkLst>
          <pc:docMk/>
          <pc:sldMk cId="833345467" sldId="382"/>
        </pc:sldMkLst>
        <pc:spChg chg="mod ord">
          <ac:chgData name="Alexander Stephen" userId="62e16b147d8c2145" providerId="LiveId" clId="{ECC47948-3CE3-46D1-AB2F-8A5662D200BC}" dt="2025-12-18T06:28:36.253" v="2026" actId="700"/>
          <ac:spMkLst>
            <pc:docMk/>
            <pc:sldMk cId="833345467" sldId="382"/>
            <ac:spMk id="2" creationId="{C3E45ADD-83B3-326D-62C0-B48042E4817A}"/>
          </ac:spMkLst>
        </pc:spChg>
        <pc:spChg chg="add del mod ord">
          <ac:chgData name="Alexander Stephen" userId="62e16b147d8c2145" providerId="LiveId" clId="{ECC47948-3CE3-46D1-AB2F-8A5662D200BC}" dt="2025-12-18T06:28:36.347" v="2027" actId="27636"/>
          <ac:spMkLst>
            <pc:docMk/>
            <pc:sldMk cId="833345467" sldId="382"/>
            <ac:spMk id="3" creationId="{BA709830-F2D3-A895-0D19-526DCEABDD1C}"/>
          </ac:spMkLst>
        </pc:spChg>
        <pc:spChg chg="mod ord">
          <ac:chgData name="Alexander Stephen" userId="62e16b147d8c2145" providerId="LiveId" clId="{ECC47948-3CE3-46D1-AB2F-8A5662D200BC}" dt="2025-12-18T06:28:36.253" v="2026" actId="700"/>
          <ac:spMkLst>
            <pc:docMk/>
            <pc:sldMk cId="833345467" sldId="382"/>
            <ac:spMk id="4" creationId="{CEAAF530-A759-8D2A-8DF8-4DE970179E49}"/>
          </ac:spMkLst>
        </pc:spChg>
        <pc:spChg chg="add del mod ord">
          <ac:chgData name="Alexander Stephen" userId="62e16b147d8c2145" providerId="LiveId" clId="{ECC47948-3CE3-46D1-AB2F-8A5662D200BC}" dt="2025-12-18T06:28:40.435" v="2028"/>
          <ac:spMkLst>
            <pc:docMk/>
            <pc:sldMk cId="833345467" sldId="382"/>
            <ac:spMk id="5" creationId="{D2321A74-1AD0-6851-6EAD-2DB0045DF820}"/>
          </ac:spMkLst>
        </pc:spChg>
        <pc:picChg chg="add mod">
          <ac:chgData name="Alexander Stephen" userId="62e16b147d8c2145" providerId="LiveId" clId="{ECC47948-3CE3-46D1-AB2F-8A5662D200BC}" dt="2025-12-18T06:29:11.450" v="2035" actId="14100"/>
          <ac:picMkLst>
            <pc:docMk/>
            <pc:sldMk cId="833345467" sldId="382"/>
            <ac:picMk id="6" creationId="{B5BF4202-E8A0-B59F-5B69-290DC43C1220}"/>
          </ac:picMkLst>
        </pc:picChg>
      </pc:sldChg>
      <pc:sldChg chg="modSp new mod">
        <pc:chgData name="Alexander Stephen" userId="62e16b147d8c2145" providerId="LiveId" clId="{ECC47948-3CE3-46D1-AB2F-8A5662D200BC}" dt="2025-12-10T15:04:27.778" v="704" actId="27636"/>
        <pc:sldMkLst>
          <pc:docMk/>
          <pc:sldMk cId="1344411817" sldId="383"/>
        </pc:sldMkLst>
        <pc:spChg chg="mod">
          <ac:chgData name="Alexander Stephen" userId="62e16b147d8c2145" providerId="LiveId" clId="{ECC47948-3CE3-46D1-AB2F-8A5662D200BC}" dt="2025-12-10T15:04:15.286" v="700" actId="1076"/>
          <ac:spMkLst>
            <pc:docMk/>
            <pc:sldMk cId="1344411817" sldId="383"/>
            <ac:spMk id="2" creationId="{C7E4082E-0C12-7689-AB88-DDC36503D95C}"/>
          </ac:spMkLst>
        </pc:spChg>
        <pc:spChg chg="mod">
          <ac:chgData name="Alexander Stephen" userId="62e16b147d8c2145" providerId="LiveId" clId="{ECC47948-3CE3-46D1-AB2F-8A5662D200BC}" dt="2025-12-10T15:04:27.778" v="704" actId="27636"/>
          <ac:spMkLst>
            <pc:docMk/>
            <pc:sldMk cId="1344411817" sldId="383"/>
            <ac:spMk id="3" creationId="{48835AFD-F37E-BC6E-F7A3-D5606E3CC692}"/>
          </ac:spMkLst>
        </pc:spChg>
      </pc:sldChg>
      <pc:sldChg chg="addSp modSp new mod">
        <pc:chgData name="Alexander Stephen" userId="62e16b147d8c2145" providerId="LiveId" clId="{ECC47948-3CE3-46D1-AB2F-8A5662D200BC}" dt="2025-12-10T15:12:42.338" v="721" actId="403"/>
        <pc:sldMkLst>
          <pc:docMk/>
          <pc:sldMk cId="2458199652" sldId="384"/>
        </pc:sldMkLst>
        <pc:spChg chg="mod">
          <ac:chgData name="Alexander Stephen" userId="62e16b147d8c2145" providerId="LiveId" clId="{ECC47948-3CE3-46D1-AB2F-8A5662D200BC}" dt="2025-12-10T15:11:17.304" v="709" actId="404"/>
          <ac:spMkLst>
            <pc:docMk/>
            <pc:sldMk cId="2458199652" sldId="384"/>
            <ac:spMk id="2" creationId="{ABC8EECC-39C0-CB4C-D994-F66E0E1421DC}"/>
          </ac:spMkLst>
        </pc:spChg>
        <pc:spChg chg="mod">
          <ac:chgData name="Alexander Stephen" userId="62e16b147d8c2145" providerId="LiveId" clId="{ECC47948-3CE3-46D1-AB2F-8A5662D200BC}" dt="2025-12-10T15:12:42.338" v="721" actId="403"/>
          <ac:spMkLst>
            <pc:docMk/>
            <pc:sldMk cId="2458199652" sldId="384"/>
            <ac:spMk id="3" creationId="{66D257E0-FA98-388E-5669-60358C81BC19}"/>
          </ac:spMkLst>
        </pc:spChg>
      </pc:sldChg>
      <pc:sldChg chg="modSp new mod">
        <pc:chgData name="Alexander Stephen" userId="62e16b147d8c2145" providerId="LiveId" clId="{ECC47948-3CE3-46D1-AB2F-8A5662D200BC}" dt="2025-12-10T15:17:06.104" v="756" actId="113"/>
        <pc:sldMkLst>
          <pc:docMk/>
          <pc:sldMk cId="2602893316" sldId="385"/>
        </pc:sldMkLst>
        <pc:spChg chg="mod">
          <ac:chgData name="Alexander Stephen" userId="62e16b147d8c2145" providerId="LiveId" clId="{ECC47948-3CE3-46D1-AB2F-8A5662D200BC}" dt="2025-12-10T15:15:05.087" v="738" actId="404"/>
          <ac:spMkLst>
            <pc:docMk/>
            <pc:sldMk cId="2602893316" sldId="385"/>
            <ac:spMk id="2" creationId="{2E06E1F6-3A46-9FA8-2F90-CECE77DD4A7A}"/>
          </ac:spMkLst>
        </pc:spChg>
        <pc:spChg chg="mod">
          <ac:chgData name="Alexander Stephen" userId="62e16b147d8c2145" providerId="LiveId" clId="{ECC47948-3CE3-46D1-AB2F-8A5662D200BC}" dt="2025-12-10T15:17:06.104" v="756" actId="113"/>
          <ac:spMkLst>
            <pc:docMk/>
            <pc:sldMk cId="2602893316" sldId="385"/>
            <ac:spMk id="3" creationId="{922183D6-C2C0-EABE-3BA9-843D520AFA0C}"/>
          </ac:spMkLst>
        </pc:spChg>
      </pc:sldChg>
      <pc:sldChg chg="addSp delSp modSp new mod modClrScheme chgLayout">
        <pc:chgData name="Alexander Stephen" userId="62e16b147d8c2145" providerId="LiveId" clId="{ECC47948-3CE3-46D1-AB2F-8A5662D200BC}" dt="2025-12-18T06:34:19.368" v="2051" actId="14100"/>
        <pc:sldMkLst>
          <pc:docMk/>
          <pc:sldMk cId="4266501204" sldId="386"/>
        </pc:sldMkLst>
        <pc:spChg chg="mod ord">
          <ac:chgData name="Alexander Stephen" userId="62e16b147d8c2145" providerId="LiveId" clId="{ECC47948-3CE3-46D1-AB2F-8A5662D200BC}" dt="2025-12-18T06:29:58.608" v="2036" actId="700"/>
          <ac:spMkLst>
            <pc:docMk/>
            <pc:sldMk cId="4266501204" sldId="386"/>
            <ac:spMk id="2" creationId="{AEFF191D-A1B7-72B5-DF3D-E026E4A5FB69}"/>
          </ac:spMkLst>
        </pc:spChg>
        <pc:spChg chg="add del mod ord">
          <ac:chgData name="Alexander Stephen" userId="62e16b147d8c2145" providerId="LiveId" clId="{ECC47948-3CE3-46D1-AB2F-8A5662D200BC}" dt="2025-12-18T06:32:39.353" v="2048" actId="27636"/>
          <ac:spMkLst>
            <pc:docMk/>
            <pc:sldMk cId="4266501204" sldId="386"/>
            <ac:spMk id="3" creationId="{E8B1CEE6-29B5-D372-B9F3-1C0F9C456FE2}"/>
          </ac:spMkLst>
        </pc:spChg>
        <pc:spChg chg="mod ord">
          <ac:chgData name="Alexander Stephen" userId="62e16b147d8c2145" providerId="LiveId" clId="{ECC47948-3CE3-46D1-AB2F-8A5662D200BC}" dt="2025-12-18T06:29:58.608" v="2036" actId="700"/>
          <ac:spMkLst>
            <pc:docMk/>
            <pc:sldMk cId="4266501204" sldId="386"/>
            <ac:spMk id="4" creationId="{BA50E55A-F472-996C-65FD-6058586DADE6}"/>
          </ac:spMkLst>
        </pc:spChg>
        <pc:spChg chg="add del mod ord">
          <ac:chgData name="Alexander Stephen" userId="62e16b147d8c2145" providerId="LiveId" clId="{ECC47948-3CE3-46D1-AB2F-8A5662D200BC}" dt="2025-12-18T06:31:47.438" v="2038"/>
          <ac:spMkLst>
            <pc:docMk/>
            <pc:sldMk cId="4266501204" sldId="386"/>
            <ac:spMk id="5" creationId="{0BE02C09-8528-DB45-3184-96F035050B08}"/>
          </ac:spMkLst>
        </pc:spChg>
        <pc:picChg chg="add mod">
          <ac:chgData name="Alexander Stephen" userId="62e16b147d8c2145" providerId="LiveId" clId="{ECC47948-3CE3-46D1-AB2F-8A5662D200BC}" dt="2025-12-18T06:34:19.368" v="2051" actId="14100"/>
          <ac:picMkLst>
            <pc:docMk/>
            <pc:sldMk cId="4266501204" sldId="386"/>
            <ac:picMk id="6" creationId="{89BA19DB-05A2-0464-C96F-2CA55129F5FC}"/>
          </ac:picMkLst>
        </pc:picChg>
      </pc:sldChg>
      <pc:sldChg chg="modSp new mod">
        <pc:chgData name="Alexander Stephen" userId="62e16b147d8c2145" providerId="LiveId" clId="{ECC47948-3CE3-46D1-AB2F-8A5662D200BC}" dt="2025-12-10T16:43:05.253" v="821" actId="27636"/>
        <pc:sldMkLst>
          <pc:docMk/>
          <pc:sldMk cId="2150679013" sldId="387"/>
        </pc:sldMkLst>
        <pc:spChg chg="mod">
          <ac:chgData name="Alexander Stephen" userId="62e16b147d8c2145" providerId="LiveId" clId="{ECC47948-3CE3-46D1-AB2F-8A5662D200BC}" dt="2025-12-10T16:42:46.244" v="815" actId="1076"/>
          <ac:spMkLst>
            <pc:docMk/>
            <pc:sldMk cId="2150679013" sldId="387"/>
            <ac:spMk id="2" creationId="{048D00FC-9A0F-8A81-79BC-43FEA8A7A2F2}"/>
          </ac:spMkLst>
        </pc:spChg>
        <pc:spChg chg="mod">
          <ac:chgData name="Alexander Stephen" userId="62e16b147d8c2145" providerId="LiveId" clId="{ECC47948-3CE3-46D1-AB2F-8A5662D200BC}" dt="2025-12-10T16:43:05.253" v="821" actId="27636"/>
          <ac:spMkLst>
            <pc:docMk/>
            <pc:sldMk cId="2150679013" sldId="387"/>
            <ac:spMk id="3" creationId="{CA410E34-3CB3-F009-8C8D-F462A8896853}"/>
          </ac:spMkLst>
        </pc:spChg>
      </pc:sldChg>
      <pc:sldChg chg="addSp delSp modSp new mod">
        <pc:chgData name="Alexander Stephen" userId="62e16b147d8c2145" providerId="LiveId" clId="{ECC47948-3CE3-46D1-AB2F-8A5662D200BC}" dt="2025-12-10T16:45:50.513" v="843" actId="20577"/>
        <pc:sldMkLst>
          <pc:docMk/>
          <pc:sldMk cId="2766884022" sldId="388"/>
        </pc:sldMkLst>
        <pc:spChg chg="mod">
          <ac:chgData name="Alexander Stephen" userId="62e16b147d8c2145" providerId="LiveId" clId="{ECC47948-3CE3-46D1-AB2F-8A5662D200BC}" dt="2025-12-10T16:44:40.860" v="830" actId="1076"/>
          <ac:spMkLst>
            <pc:docMk/>
            <pc:sldMk cId="2766884022" sldId="388"/>
            <ac:spMk id="2" creationId="{A5280543-5162-633A-DE00-222F82B5F8BF}"/>
          </ac:spMkLst>
        </pc:spChg>
        <pc:spChg chg="add del mod">
          <ac:chgData name="Alexander Stephen" userId="62e16b147d8c2145" providerId="LiveId" clId="{ECC47948-3CE3-46D1-AB2F-8A5662D200BC}" dt="2025-12-10T16:45:50.513" v="843" actId="20577"/>
          <ac:spMkLst>
            <pc:docMk/>
            <pc:sldMk cId="2766884022" sldId="388"/>
            <ac:spMk id="3" creationId="{139EA044-8BEF-E7D9-6D32-F8FF1B3BEBD5}"/>
          </ac:spMkLst>
        </pc:spChg>
      </pc:sldChg>
      <pc:sldChg chg="modSp new mod">
        <pc:chgData name="Alexander Stephen" userId="62e16b147d8c2145" providerId="LiveId" clId="{ECC47948-3CE3-46D1-AB2F-8A5662D200BC}" dt="2025-12-10T16:49:14.539" v="880" actId="207"/>
        <pc:sldMkLst>
          <pc:docMk/>
          <pc:sldMk cId="801004652" sldId="389"/>
        </pc:sldMkLst>
        <pc:spChg chg="mod">
          <ac:chgData name="Alexander Stephen" userId="62e16b147d8c2145" providerId="LiveId" clId="{ECC47948-3CE3-46D1-AB2F-8A5662D200BC}" dt="2025-12-10T16:49:14.539" v="880" actId="207"/>
          <ac:spMkLst>
            <pc:docMk/>
            <pc:sldMk cId="801004652" sldId="389"/>
            <ac:spMk id="2" creationId="{D578CA11-03AD-AEA9-D720-61AB5B5E8D13}"/>
          </ac:spMkLst>
        </pc:spChg>
        <pc:spChg chg="mod">
          <ac:chgData name="Alexander Stephen" userId="62e16b147d8c2145" providerId="LiveId" clId="{ECC47948-3CE3-46D1-AB2F-8A5662D200BC}" dt="2025-12-10T16:47:53.817" v="853" actId="403"/>
          <ac:spMkLst>
            <pc:docMk/>
            <pc:sldMk cId="801004652" sldId="389"/>
            <ac:spMk id="3" creationId="{C04FDC1A-1423-520A-A9D2-368D1BCB0982}"/>
          </ac:spMkLst>
        </pc:spChg>
      </pc:sldChg>
      <pc:sldChg chg="addSp delSp modSp new mod modClrScheme chgLayout">
        <pc:chgData name="Alexander Stephen" userId="62e16b147d8c2145" providerId="LiveId" clId="{ECC47948-3CE3-46D1-AB2F-8A5662D200BC}" dt="2025-12-18T06:37:24.928" v="2066" actId="14100"/>
        <pc:sldMkLst>
          <pc:docMk/>
          <pc:sldMk cId="2128026107" sldId="390"/>
        </pc:sldMkLst>
        <pc:spChg chg="mod ord">
          <ac:chgData name="Alexander Stephen" userId="62e16b147d8c2145" providerId="LiveId" clId="{ECC47948-3CE3-46D1-AB2F-8A5662D200BC}" dt="2025-12-18T06:36:45.933" v="2054" actId="1076"/>
          <ac:spMkLst>
            <pc:docMk/>
            <pc:sldMk cId="2128026107" sldId="390"/>
            <ac:spMk id="2" creationId="{7E49767D-ACF1-42A9-573E-AD027EFCBCB9}"/>
          </ac:spMkLst>
        </pc:spChg>
        <pc:spChg chg="mod ord">
          <ac:chgData name="Alexander Stephen" userId="62e16b147d8c2145" providerId="LiveId" clId="{ECC47948-3CE3-46D1-AB2F-8A5662D200BC}" dt="2025-12-18T06:37:03.726" v="2058" actId="14100"/>
          <ac:spMkLst>
            <pc:docMk/>
            <pc:sldMk cId="2128026107" sldId="390"/>
            <ac:spMk id="3" creationId="{1B01595B-9F33-3809-5FCD-5AB58FC85AEB}"/>
          </ac:spMkLst>
        </pc:spChg>
        <pc:spChg chg="mod ord">
          <ac:chgData name="Alexander Stephen" userId="62e16b147d8c2145" providerId="LiveId" clId="{ECC47948-3CE3-46D1-AB2F-8A5662D200BC}" dt="2025-12-18T06:36:36.192" v="2052" actId="700"/>
          <ac:spMkLst>
            <pc:docMk/>
            <pc:sldMk cId="2128026107" sldId="390"/>
            <ac:spMk id="4" creationId="{5CFE0241-23FF-823B-613B-EA5258B47198}"/>
          </ac:spMkLst>
        </pc:spChg>
        <pc:spChg chg="add del mod ord">
          <ac:chgData name="Alexander Stephen" userId="62e16b147d8c2145" providerId="LiveId" clId="{ECC47948-3CE3-46D1-AB2F-8A5662D200BC}" dt="2025-12-18T06:36:58.080" v="2057"/>
          <ac:spMkLst>
            <pc:docMk/>
            <pc:sldMk cId="2128026107" sldId="390"/>
            <ac:spMk id="5" creationId="{3B44772A-6AD4-05D2-ACAB-4C8D4D34293F}"/>
          </ac:spMkLst>
        </pc:spChg>
        <pc:picChg chg="add mod">
          <ac:chgData name="Alexander Stephen" userId="62e16b147d8c2145" providerId="LiveId" clId="{ECC47948-3CE3-46D1-AB2F-8A5662D200BC}" dt="2025-12-18T06:37:24.928" v="2066" actId="14100"/>
          <ac:picMkLst>
            <pc:docMk/>
            <pc:sldMk cId="2128026107" sldId="390"/>
            <ac:picMk id="6" creationId="{DC092E2F-BDE5-3191-BDA9-B74C3B0A490E}"/>
          </ac:picMkLst>
        </pc:picChg>
      </pc:sldChg>
      <pc:sldChg chg="modSp new mod">
        <pc:chgData name="Alexander Stephen" userId="62e16b147d8c2145" providerId="LiveId" clId="{ECC47948-3CE3-46D1-AB2F-8A5662D200BC}" dt="2025-12-10T16:55:51.433" v="907" actId="27636"/>
        <pc:sldMkLst>
          <pc:docMk/>
          <pc:sldMk cId="2462234539" sldId="391"/>
        </pc:sldMkLst>
        <pc:spChg chg="mod">
          <ac:chgData name="Alexander Stephen" userId="62e16b147d8c2145" providerId="LiveId" clId="{ECC47948-3CE3-46D1-AB2F-8A5662D200BC}" dt="2025-12-10T16:55:33.790" v="902" actId="1076"/>
          <ac:spMkLst>
            <pc:docMk/>
            <pc:sldMk cId="2462234539" sldId="391"/>
            <ac:spMk id="2" creationId="{9BB3CD55-7F8A-7414-CB97-1BF1FC3D06B6}"/>
          </ac:spMkLst>
        </pc:spChg>
        <pc:spChg chg="mod">
          <ac:chgData name="Alexander Stephen" userId="62e16b147d8c2145" providerId="LiveId" clId="{ECC47948-3CE3-46D1-AB2F-8A5662D200BC}" dt="2025-12-10T16:55:51.433" v="907" actId="27636"/>
          <ac:spMkLst>
            <pc:docMk/>
            <pc:sldMk cId="2462234539" sldId="391"/>
            <ac:spMk id="3" creationId="{5550B0DB-29FA-8488-AAE0-68B10FFFAD4B}"/>
          </ac:spMkLst>
        </pc:spChg>
      </pc:sldChg>
      <pc:sldChg chg="addSp delSp modSp new mod">
        <pc:chgData name="Alexander Stephen" userId="62e16b147d8c2145" providerId="LiveId" clId="{ECC47948-3CE3-46D1-AB2F-8A5662D200BC}" dt="2025-12-10T17:01:30.514" v="925" actId="403"/>
        <pc:sldMkLst>
          <pc:docMk/>
          <pc:sldMk cId="2989390416" sldId="392"/>
        </pc:sldMkLst>
        <pc:spChg chg="mod">
          <ac:chgData name="Alexander Stephen" userId="62e16b147d8c2145" providerId="LiveId" clId="{ECC47948-3CE3-46D1-AB2F-8A5662D200BC}" dt="2025-12-10T17:00:13.579" v="913" actId="403"/>
          <ac:spMkLst>
            <pc:docMk/>
            <pc:sldMk cId="2989390416" sldId="392"/>
            <ac:spMk id="2" creationId="{747A0428-FCAF-9D26-4539-82D9C6C13E2D}"/>
          </ac:spMkLst>
        </pc:spChg>
        <pc:spChg chg="add del mod">
          <ac:chgData name="Alexander Stephen" userId="62e16b147d8c2145" providerId="LiveId" clId="{ECC47948-3CE3-46D1-AB2F-8A5662D200BC}" dt="2025-12-10T17:01:30.514" v="925" actId="403"/>
          <ac:spMkLst>
            <pc:docMk/>
            <pc:sldMk cId="2989390416" sldId="392"/>
            <ac:spMk id="3" creationId="{BA672A15-C698-D8F4-9452-2B072EBA9F89}"/>
          </ac:spMkLst>
        </pc:spChg>
      </pc:sldChg>
      <pc:sldChg chg="modSp new mod">
        <pc:chgData name="Alexander Stephen" userId="62e16b147d8c2145" providerId="LiveId" clId="{ECC47948-3CE3-46D1-AB2F-8A5662D200BC}" dt="2025-12-10T17:03:12.659" v="966" actId="27636"/>
        <pc:sldMkLst>
          <pc:docMk/>
          <pc:sldMk cId="418047455" sldId="393"/>
        </pc:sldMkLst>
        <pc:spChg chg="mod">
          <ac:chgData name="Alexander Stephen" userId="62e16b147d8c2145" providerId="LiveId" clId="{ECC47948-3CE3-46D1-AB2F-8A5662D200BC}" dt="2025-12-10T17:02:16.410" v="951" actId="1076"/>
          <ac:spMkLst>
            <pc:docMk/>
            <pc:sldMk cId="418047455" sldId="393"/>
            <ac:spMk id="2" creationId="{FA9359A9-B15E-1292-E0FD-EDED826D6365}"/>
          </ac:spMkLst>
        </pc:spChg>
        <pc:spChg chg="mod">
          <ac:chgData name="Alexander Stephen" userId="62e16b147d8c2145" providerId="LiveId" clId="{ECC47948-3CE3-46D1-AB2F-8A5662D200BC}" dt="2025-12-10T17:03:12.659" v="966" actId="27636"/>
          <ac:spMkLst>
            <pc:docMk/>
            <pc:sldMk cId="418047455" sldId="393"/>
            <ac:spMk id="3" creationId="{7537CCDD-0E3A-F7C7-B1EE-00F475EFED98}"/>
          </ac:spMkLst>
        </pc:spChg>
      </pc:sldChg>
      <pc:sldChg chg="addSp delSp modSp new mod modClrScheme chgLayout">
        <pc:chgData name="Alexander Stephen" userId="62e16b147d8c2145" providerId="LiveId" clId="{ECC47948-3CE3-46D1-AB2F-8A5662D200BC}" dt="2025-12-11T14:57:15.100" v="969"/>
        <pc:sldMkLst>
          <pc:docMk/>
          <pc:sldMk cId="557952691" sldId="394"/>
        </pc:sldMkLst>
        <pc:spChg chg="mod ord">
          <ac:chgData name="Alexander Stephen" userId="62e16b147d8c2145" providerId="LiveId" clId="{ECC47948-3CE3-46D1-AB2F-8A5662D200BC}" dt="2025-12-11T14:57:12.416" v="968" actId="700"/>
          <ac:spMkLst>
            <pc:docMk/>
            <pc:sldMk cId="557952691" sldId="394"/>
            <ac:spMk id="4" creationId="{FD8488A9-B0FB-F41A-8BCC-220984764590}"/>
          </ac:spMkLst>
        </pc:spChg>
        <pc:spChg chg="add mod ord">
          <ac:chgData name="Alexander Stephen" userId="62e16b147d8c2145" providerId="LiveId" clId="{ECC47948-3CE3-46D1-AB2F-8A5662D200BC}" dt="2025-12-11T14:57:15.100" v="969"/>
          <ac:spMkLst>
            <pc:docMk/>
            <pc:sldMk cId="557952691" sldId="394"/>
            <ac:spMk id="5" creationId="{D7A4C48F-766A-B12D-F46C-C0B3A59A6F3B}"/>
          </ac:spMkLst>
        </pc:spChg>
      </pc:sldChg>
      <pc:sldChg chg="delSp modSp new mod">
        <pc:chgData name="Alexander Stephen" userId="62e16b147d8c2145" providerId="LiveId" clId="{ECC47948-3CE3-46D1-AB2F-8A5662D200BC}" dt="2025-12-12T05:53:31.677" v="982" actId="14100"/>
        <pc:sldMkLst>
          <pc:docMk/>
          <pc:sldMk cId="650592330" sldId="395"/>
        </pc:sldMkLst>
        <pc:spChg chg="mod">
          <ac:chgData name="Alexander Stephen" userId="62e16b147d8c2145" providerId="LiveId" clId="{ECC47948-3CE3-46D1-AB2F-8A5662D200BC}" dt="2025-12-12T05:53:31.677" v="982" actId="14100"/>
          <ac:spMkLst>
            <pc:docMk/>
            <pc:sldMk cId="650592330" sldId="395"/>
            <ac:spMk id="3" creationId="{D356EF7B-B56D-98A5-3514-973A16F3D5AC}"/>
          </ac:spMkLst>
        </pc:spChg>
      </pc:sldChg>
      <pc:sldChg chg="modSp new mod">
        <pc:chgData name="Alexander Stephen" userId="62e16b147d8c2145" providerId="LiveId" clId="{ECC47948-3CE3-46D1-AB2F-8A5662D200BC}" dt="2025-12-12T09:45:18.017" v="1070" actId="20577"/>
        <pc:sldMkLst>
          <pc:docMk/>
          <pc:sldMk cId="3412858573" sldId="396"/>
        </pc:sldMkLst>
        <pc:spChg chg="mod">
          <ac:chgData name="Alexander Stephen" userId="62e16b147d8c2145" providerId="LiveId" clId="{ECC47948-3CE3-46D1-AB2F-8A5662D200BC}" dt="2025-12-12T05:54:18.824" v="984" actId="14100"/>
          <ac:spMkLst>
            <pc:docMk/>
            <pc:sldMk cId="3412858573" sldId="396"/>
            <ac:spMk id="2" creationId="{643E1812-261E-4E74-04CC-8EAC16AC61ED}"/>
          </ac:spMkLst>
        </pc:spChg>
        <pc:spChg chg="mod">
          <ac:chgData name="Alexander Stephen" userId="62e16b147d8c2145" providerId="LiveId" clId="{ECC47948-3CE3-46D1-AB2F-8A5662D200BC}" dt="2025-12-12T09:45:18.017" v="1070" actId="20577"/>
          <ac:spMkLst>
            <pc:docMk/>
            <pc:sldMk cId="3412858573" sldId="396"/>
            <ac:spMk id="3" creationId="{ABE8C579-CECD-BF75-6996-8A8322FD8271}"/>
          </ac:spMkLst>
        </pc:spChg>
      </pc:sldChg>
      <pc:sldChg chg="delSp modSp new del mod">
        <pc:chgData name="Alexander Stephen" userId="62e16b147d8c2145" providerId="LiveId" clId="{ECC47948-3CE3-46D1-AB2F-8A5662D200BC}" dt="2025-12-17T16:48:29.785" v="1611" actId="47"/>
        <pc:sldMkLst>
          <pc:docMk/>
          <pc:sldMk cId="573005303" sldId="397"/>
        </pc:sldMkLst>
      </pc:sldChg>
      <pc:sldChg chg="addSp delSp modSp new mod">
        <pc:chgData name="Alexander Stephen" userId="62e16b147d8c2145" providerId="LiveId" clId="{ECC47948-3CE3-46D1-AB2F-8A5662D200BC}" dt="2025-12-18T04:12:30.871" v="1945"/>
        <pc:sldMkLst>
          <pc:docMk/>
          <pc:sldMk cId="1113204109" sldId="398"/>
        </pc:sldMkLst>
        <pc:spChg chg="mod">
          <ac:chgData name="Alexander Stephen" userId="62e16b147d8c2145" providerId="LiveId" clId="{ECC47948-3CE3-46D1-AB2F-8A5662D200BC}" dt="2025-12-12T14:31:40.500" v="1254" actId="14100"/>
          <ac:spMkLst>
            <pc:docMk/>
            <pc:sldMk cId="1113204109" sldId="398"/>
            <ac:spMk id="2" creationId="{9C8E33E4-BAEC-14C3-6B45-B4441F613E1C}"/>
          </ac:spMkLst>
        </pc:spChg>
        <pc:graphicFrameChg chg="add mod modGraphic">
          <ac:chgData name="Alexander Stephen" userId="62e16b147d8c2145" providerId="LiveId" clId="{ECC47948-3CE3-46D1-AB2F-8A5662D200BC}" dt="2025-12-18T04:12:30.871" v="1945"/>
          <ac:graphicFrameMkLst>
            <pc:docMk/>
            <pc:sldMk cId="1113204109" sldId="398"/>
            <ac:graphicFrameMk id="12" creationId="{0C735F54-3FBB-2218-3A44-3477EFEB8E0C}"/>
          </ac:graphicFrameMkLst>
        </pc:graphicFrameChg>
      </pc:sldChg>
      <pc:sldChg chg="addSp delSp modSp new mod">
        <pc:chgData name="Alexander Stephen" userId="62e16b147d8c2145" providerId="LiveId" clId="{ECC47948-3CE3-46D1-AB2F-8A5662D200BC}" dt="2025-12-17T15:54:26.980" v="1575" actId="207"/>
        <pc:sldMkLst>
          <pc:docMk/>
          <pc:sldMk cId="634374205" sldId="399"/>
        </pc:sldMkLst>
        <pc:spChg chg="mod">
          <ac:chgData name="Alexander Stephen" userId="62e16b147d8c2145" providerId="LiveId" clId="{ECC47948-3CE3-46D1-AB2F-8A5662D200BC}" dt="2025-12-17T15:52:20.363" v="1558" actId="1076"/>
          <ac:spMkLst>
            <pc:docMk/>
            <pc:sldMk cId="634374205" sldId="399"/>
            <ac:spMk id="2" creationId="{6249B445-4FA8-BF6A-78AD-BC50E8B795F4}"/>
          </ac:spMkLst>
        </pc:spChg>
        <pc:spChg chg="add del mod">
          <ac:chgData name="Alexander Stephen" userId="62e16b147d8c2145" providerId="LiveId" clId="{ECC47948-3CE3-46D1-AB2F-8A5662D200BC}" dt="2025-12-17T15:54:26.980" v="1575" actId="207"/>
          <ac:spMkLst>
            <pc:docMk/>
            <pc:sldMk cId="634374205" sldId="399"/>
            <ac:spMk id="3" creationId="{A2FEBD7E-B089-C029-2CFD-5B3B3C6C9F5C}"/>
          </ac:spMkLst>
        </pc:spChg>
      </pc:sldChg>
      <pc:sldChg chg="modSp new mod">
        <pc:chgData name="Alexander Stephen" userId="62e16b147d8c2145" providerId="LiveId" clId="{ECC47948-3CE3-46D1-AB2F-8A5662D200BC}" dt="2025-12-12T14:36:59.935" v="1270"/>
        <pc:sldMkLst>
          <pc:docMk/>
          <pc:sldMk cId="2399119069" sldId="400"/>
        </pc:sldMkLst>
        <pc:spChg chg="mod">
          <ac:chgData name="Alexander Stephen" userId="62e16b147d8c2145" providerId="LiveId" clId="{ECC47948-3CE3-46D1-AB2F-8A5662D200BC}" dt="2025-12-12T14:36:59.935" v="1270"/>
          <ac:spMkLst>
            <pc:docMk/>
            <pc:sldMk cId="2399119069" sldId="400"/>
            <ac:spMk id="2" creationId="{C30BF010-75AD-C891-E114-911FBC0FEC6C}"/>
          </ac:spMkLst>
        </pc:spChg>
        <pc:spChg chg="mod">
          <ac:chgData name="Alexander Stephen" userId="62e16b147d8c2145" providerId="LiveId" clId="{ECC47948-3CE3-46D1-AB2F-8A5662D200BC}" dt="2025-12-12T14:36:42.227" v="1269" actId="27636"/>
          <ac:spMkLst>
            <pc:docMk/>
            <pc:sldMk cId="2399119069" sldId="400"/>
            <ac:spMk id="3" creationId="{BB06C6CF-41C0-68DC-F523-1C4D5D069A8A}"/>
          </ac:spMkLst>
        </pc:spChg>
      </pc:sldChg>
      <pc:sldChg chg="addSp delSp modSp new mod">
        <pc:chgData name="Alexander Stephen" userId="62e16b147d8c2145" providerId="LiveId" clId="{ECC47948-3CE3-46D1-AB2F-8A5662D200BC}" dt="2025-12-17T16:06:27.396" v="1588" actId="20577"/>
        <pc:sldMkLst>
          <pc:docMk/>
          <pc:sldMk cId="378720982" sldId="401"/>
        </pc:sldMkLst>
        <pc:spChg chg="mod">
          <ac:chgData name="Alexander Stephen" userId="62e16b147d8c2145" providerId="LiveId" clId="{ECC47948-3CE3-46D1-AB2F-8A5662D200BC}" dt="2025-12-17T16:01:32.946" v="1576" actId="1076"/>
          <ac:spMkLst>
            <pc:docMk/>
            <pc:sldMk cId="378720982" sldId="401"/>
            <ac:spMk id="2" creationId="{C0EF2C2F-E27F-DE18-1AF5-E14044CD8B0C}"/>
          </ac:spMkLst>
        </pc:spChg>
        <pc:spChg chg="add del mod">
          <ac:chgData name="Alexander Stephen" userId="62e16b147d8c2145" providerId="LiveId" clId="{ECC47948-3CE3-46D1-AB2F-8A5662D200BC}" dt="2025-12-17T16:06:27.396" v="1588" actId="20577"/>
          <ac:spMkLst>
            <pc:docMk/>
            <pc:sldMk cId="378720982" sldId="401"/>
            <ac:spMk id="3" creationId="{69D8390B-CD07-1D07-867E-30C84F52FE08}"/>
          </ac:spMkLst>
        </pc:spChg>
      </pc:sldChg>
      <pc:sldChg chg="modSp new mod">
        <pc:chgData name="Alexander Stephen" userId="62e16b147d8c2145" providerId="LiveId" clId="{ECC47948-3CE3-46D1-AB2F-8A5662D200BC}" dt="2025-12-17T16:12:23.040" v="1600" actId="113"/>
        <pc:sldMkLst>
          <pc:docMk/>
          <pc:sldMk cId="899694605" sldId="402"/>
        </pc:sldMkLst>
        <pc:spChg chg="mod">
          <ac:chgData name="Alexander Stephen" userId="62e16b147d8c2145" providerId="LiveId" clId="{ECC47948-3CE3-46D1-AB2F-8A5662D200BC}" dt="2025-12-17T16:06:45.656" v="1589" actId="1076"/>
          <ac:spMkLst>
            <pc:docMk/>
            <pc:sldMk cId="899694605" sldId="402"/>
            <ac:spMk id="2" creationId="{1763F532-2936-8D2F-0648-AD3527BAD65A}"/>
          </ac:spMkLst>
        </pc:spChg>
        <pc:spChg chg="mod">
          <ac:chgData name="Alexander Stephen" userId="62e16b147d8c2145" providerId="LiveId" clId="{ECC47948-3CE3-46D1-AB2F-8A5662D200BC}" dt="2025-12-17T16:12:23.040" v="1600" actId="113"/>
          <ac:spMkLst>
            <pc:docMk/>
            <pc:sldMk cId="899694605" sldId="402"/>
            <ac:spMk id="3" creationId="{6AB3AD36-B3BF-9A64-C773-A6A118C46815}"/>
          </ac:spMkLst>
        </pc:spChg>
      </pc:sldChg>
      <pc:sldChg chg="addSp delSp modSp new mod">
        <pc:chgData name="Alexander Stephen" userId="62e16b147d8c2145" providerId="LiveId" clId="{ECC47948-3CE3-46D1-AB2F-8A5662D200BC}" dt="2025-12-17T16:24:04.755" v="1610" actId="27636"/>
        <pc:sldMkLst>
          <pc:docMk/>
          <pc:sldMk cId="1755547228" sldId="403"/>
        </pc:sldMkLst>
        <pc:spChg chg="mod">
          <ac:chgData name="Alexander Stephen" userId="62e16b147d8c2145" providerId="LiveId" clId="{ECC47948-3CE3-46D1-AB2F-8A5662D200BC}" dt="2025-12-17T16:17:42.830" v="1601" actId="1076"/>
          <ac:spMkLst>
            <pc:docMk/>
            <pc:sldMk cId="1755547228" sldId="403"/>
            <ac:spMk id="2" creationId="{FCFC6001-F2AA-07FD-E856-4D2B2BF8E59A}"/>
          </ac:spMkLst>
        </pc:spChg>
        <pc:spChg chg="add del mod">
          <ac:chgData name="Alexander Stephen" userId="62e16b147d8c2145" providerId="LiveId" clId="{ECC47948-3CE3-46D1-AB2F-8A5662D200BC}" dt="2025-12-17T16:24:04.755" v="1610" actId="27636"/>
          <ac:spMkLst>
            <pc:docMk/>
            <pc:sldMk cId="1755547228" sldId="403"/>
            <ac:spMk id="3" creationId="{12CD5FEE-96D6-0A13-2ED2-48C734AE7057}"/>
          </ac:spMkLst>
        </pc:spChg>
      </pc:sldChg>
      <pc:sldChg chg="modSp new mod">
        <pc:chgData name="Alexander Stephen" userId="62e16b147d8c2145" providerId="LiveId" clId="{ECC47948-3CE3-46D1-AB2F-8A5662D200BC}" dt="2025-12-12T15:11:14.604" v="1337" actId="27636"/>
        <pc:sldMkLst>
          <pc:docMk/>
          <pc:sldMk cId="2870095580" sldId="404"/>
        </pc:sldMkLst>
        <pc:spChg chg="mod">
          <ac:chgData name="Alexander Stephen" userId="62e16b147d8c2145" providerId="LiveId" clId="{ECC47948-3CE3-46D1-AB2F-8A5662D200BC}" dt="2025-12-12T15:11:10.477" v="1335" actId="1076"/>
          <ac:spMkLst>
            <pc:docMk/>
            <pc:sldMk cId="2870095580" sldId="404"/>
            <ac:spMk id="2" creationId="{81423F88-1D43-5057-28E5-34A32EEC5F5A}"/>
          </ac:spMkLst>
        </pc:spChg>
        <pc:spChg chg="mod">
          <ac:chgData name="Alexander Stephen" userId="62e16b147d8c2145" providerId="LiveId" clId="{ECC47948-3CE3-46D1-AB2F-8A5662D200BC}" dt="2025-12-12T15:11:14.604" v="1337" actId="27636"/>
          <ac:spMkLst>
            <pc:docMk/>
            <pc:sldMk cId="2870095580" sldId="404"/>
            <ac:spMk id="3" creationId="{22D43710-CE02-15FB-368B-9A530E2237DF}"/>
          </ac:spMkLst>
        </pc:spChg>
      </pc:sldChg>
      <pc:sldChg chg="modSp new mod">
        <pc:chgData name="Alexander Stephen" userId="62e16b147d8c2145" providerId="LiveId" clId="{ECC47948-3CE3-46D1-AB2F-8A5662D200BC}" dt="2025-12-17T20:09:31.448" v="1938" actId="20577"/>
        <pc:sldMkLst>
          <pc:docMk/>
          <pc:sldMk cId="3279790533" sldId="405"/>
        </pc:sldMkLst>
        <pc:spChg chg="mod">
          <ac:chgData name="Alexander Stephen" userId="62e16b147d8c2145" providerId="LiveId" clId="{ECC47948-3CE3-46D1-AB2F-8A5662D200BC}" dt="2025-12-12T17:13:57.705" v="1536"/>
          <ac:spMkLst>
            <pc:docMk/>
            <pc:sldMk cId="3279790533" sldId="405"/>
            <ac:spMk id="2" creationId="{E90BE704-965B-76A1-0B10-3AE172C80770}"/>
          </ac:spMkLst>
        </pc:spChg>
        <pc:spChg chg="mod">
          <ac:chgData name="Alexander Stephen" userId="62e16b147d8c2145" providerId="LiveId" clId="{ECC47948-3CE3-46D1-AB2F-8A5662D200BC}" dt="2025-12-17T20:09:31.448" v="1938" actId="20577"/>
          <ac:spMkLst>
            <pc:docMk/>
            <pc:sldMk cId="3279790533" sldId="405"/>
            <ac:spMk id="3" creationId="{0C676F36-78B5-AA3C-982A-CAD20DA421D5}"/>
          </ac:spMkLst>
        </pc:spChg>
      </pc:sldChg>
      <pc:sldChg chg="modSp new mod">
        <pc:chgData name="Alexander Stephen" userId="62e16b147d8c2145" providerId="LiveId" clId="{ECC47948-3CE3-46D1-AB2F-8A5662D200BC}" dt="2025-12-17T19:11:23.667" v="1856" actId="20577"/>
        <pc:sldMkLst>
          <pc:docMk/>
          <pc:sldMk cId="4172785974" sldId="406"/>
        </pc:sldMkLst>
        <pc:spChg chg="mod">
          <ac:chgData name="Alexander Stephen" userId="62e16b147d8c2145" providerId="LiveId" clId="{ECC47948-3CE3-46D1-AB2F-8A5662D200BC}" dt="2025-12-17T17:03:03.059" v="1622" actId="20577"/>
          <ac:spMkLst>
            <pc:docMk/>
            <pc:sldMk cId="4172785974" sldId="406"/>
            <ac:spMk id="2" creationId="{93A7BCEA-D196-1A37-2AE6-B932524D207D}"/>
          </ac:spMkLst>
        </pc:spChg>
        <pc:spChg chg="mod">
          <ac:chgData name="Alexander Stephen" userId="62e16b147d8c2145" providerId="LiveId" clId="{ECC47948-3CE3-46D1-AB2F-8A5662D200BC}" dt="2025-12-17T19:11:23.667" v="1856" actId="20577"/>
          <ac:spMkLst>
            <pc:docMk/>
            <pc:sldMk cId="4172785974" sldId="406"/>
            <ac:spMk id="3" creationId="{D7076EA3-350E-5C9E-8A3F-6335BC6C2668}"/>
          </ac:spMkLst>
        </pc:spChg>
      </pc:sldChg>
      <pc:sldChg chg="addSp delSp modSp new mod modClrScheme chgLayout">
        <pc:chgData name="Alexander Stephen" userId="62e16b147d8c2145" providerId="LiveId" clId="{ECC47948-3CE3-46D1-AB2F-8A5662D200BC}" dt="2025-12-17T17:07:42.902" v="1636" actId="14100"/>
        <pc:sldMkLst>
          <pc:docMk/>
          <pc:sldMk cId="2553218493" sldId="407"/>
        </pc:sldMkLst>
        <pc:spChg chg="del mod ord">
          <ac:chgData name="Alexander Stephen" userId="62e16b147d8c2145" providerId="LiveId" clId="{ECC47948-3CE3-46D1-AB2F-8A5662D200BC}" dt="2025-12-17T17:00:47.518" v="1613" actId="700"/>
          <ac:spMkLst>
            <pc:docMk/>
            <pc:sldMk cId="2553218493" sldId="407"/>
            <ac:spMk id="2" creationId="{A64AE437-7E34-905D-D956-3A43F8D773D4}"/>
          </ac:spMkLst>
        </pc:spChg>
        <pc:spChg chg="del mod ord">
          <ac:chgData name="Alexander Stephen" userId="62e16b147d8c2145" providerId="LiveId" clId="{ECC47948-3CE3-46D1-AB2F-8A5662D200BC}" dt="2025-12-17T17:00:47.518" v="1613" actId="700"/>
          <ac:spMkLst>
            <pc:docMk/>
            <pc:sldMk cId="2553218493" sldId="407"/>
            <ac:spMk id="3" creationId="{C8208E05-F7C8-DE67-524B-686B0460F1F0}"/>
          </ac:spMkLst>
        </pc:spChg>
        <pc:spChg chg="mod ord">
          <ac:chgData name="Alexander Stephen" userId="62e16b147d8c2145" providerId="LiveId" clId="{ECC47948-3CE3-46D1-AB2F-8A5662D200BC}" dt="2025-12-17T17:00:47.518" v="1613" actId="700"/>
          <ac:spMkLst>
            <pc:docMk/>
            <pc:sldMk cId="2553218493" sldId="407"/>
            <ac:spMk id="4" creationId="{4F660368-74FD-1448-8CA6-30361DA990B0}"/>
          </ac:spMkLst>
        </pc:spChg>
        <pc:spChg chg="add mod ord">
          <ac:chgData name="Alexander Stephen" userId="62e16b147d8c2145" providerId="LiveId" clId="{ECC47948-3CE3-46D1-AB2F-8A5662D200BC}" dt="2025-12-17T17:06:16.719" v="1631"/>
          <ac:spMkLst>
            <pc:docMk/>
            <pc:sldMk cId="2553218493" sldId="407"/>
            <ac:spMk id="5" creationId="{17EC023F-DEBD-2483-6064-C58592286B02}"/>
          </ac:spMkLst>
        </pc:spChg>
        <pc:spChg chg="add mod ord">
          <ac:chgData name="Alexander Stephen" userId="62e16b147d8c2145" providerId="LiveId" clId="{ECC47948-3CE3-46D1-AB2F-8A5662D200BC}" dt="2025-12-17T17:07:18.529" v="1634" actId="403"/>
          <ac:spMkLst>
            <pc:docMk/>
            <pc:sldMk cId="2553218493" sldId="407"/>
            <ac:spMk id="6" creationId="{49CCD297-5575-5C11-771C-AE133E203262}"/>
          </ac:spMkLst>
        </pc:spChg>
        <pc:spChg chg="add del mod ord">
          <ac:chgData name="Alexander Stephen" userId="62e16b147d8c2145" providerId="LiveId" clId="{ECC47948-3CE3-46D1-AB2F-8A5662D200BC}" dt="2025-12-17T17:00:53.815" v="1614"/>
          <ac:spMkLst>
            <pc:docMk/>
            <pc:sldMk cId="2553218493" sldId="407"/>
            <ac:spMk id="7" creationId="{5DB7D067-A05D-1CFE-3452-1E6027B41626}"/>
          </ac:spMkLst>
        </pc:spChg>
        <pc:picChg chg="add mod">
          <ac:chgData name="Alexander Stephen" userId="62e16b147d8c2145" providerId="LiveId" clId="{ECC47948-3CE3-46D1-AB2F-8A5662D200BC}" dt="2025-12-17T17:07:42.902" v="1636" actId="14100"/>
          <ac:picMkLst>
            <pc:docMk/>
            <pc:sldMk cId="2553218493" sldId="407"/>
            <ac:picMk id="8" creationId="{9E16EC2A-CE66-0608-AA98-4E40D6C248AB}"/>
          </ac:picMkLst>
        </pc:picChg>
      </pc:sldChg>
      <pc:sldChg chg="addSp delSp modSp new mod">
        <pc:chgData name="Alexander Stephen" userId="62e16b147d8c2145" providerId="LiveId" clId="{ECC47948-3CE3-46D1-AB2F-8A5662D200BC}" dt="2025-12-17T17:45:06.343" v="1659" actId="403"/>
        <pc:sldMkLst>
          <pc:docMk/>
          <pc:sldMk cId="4188723828" sldId="408"/>
        </pc:sldMkLst>
        <pc:spChg chg="mod">
          <ac:chgData name="Alexander Stephen" userId="62e16b147d8c2145" providerId="LiveId" clId="{ECC47948-3CE3-46D1-AB2F-8A5662D200BC}" dt="2025-12-17T17:11:27.688" v="1639" actId="14100"/>
          <ac:spMkLst>
            <pc:docMk/>
            <pc:sldMk cId="4188723828" sldId="408"/>
            <ac:spMk id="2" creationId="{F54FBE06-C149-9E85-9706-302FA1EDFB53}"/>
          </ac:spMkLst>
        </pc:spChg>
        <pc:spChg chg="mod">
          <ac:chgData name="Alexander Stephen" userId="62e16b147d8c2145" providerId="LiveId" clId="{ECC47948-3CE3-46D1-AB2F-8A5662D200BC}" dt="2025-12-17T17:45:06.343" v="1659" actId="403"/>
          <ac:spMkLst>
            <pc:docMk/>
            <pc:sldMk cId="4188723828" sldId="408"/>
            <ac:spMk id="3" creationId="{5C2455D2-580F-E45A-5FD5-25D705299AF0}"/>
          </ac:spMkLst>
        </pc:spChg>
        <pc:spChg chg="del">
          <ac:chgData name="Alexander Stephen" userId="62e16b147d8c2145" providerId="LiveId" clId="{ECC47948-3CE3-46D1-AB2F-8A5662D200BC}" dt="2025-12-17T17:39:12.861" v="1646"/>
          <ac:spMkLst>
            <pc:docMk/>
            <pc:sldMk cId="4188723828" sldId="408"/>
            <ac:spMk id="4" creationId="{788F01FD-9AEF-6610-A16C-39334039C966}"/>
          </ac:spMkLst>
        </pc:spChg>
        <pc:spChg chg="add mod ord">
          <ac:chgData name="Alexander Stephen" userId="62e16b147d8c2145" providerId="LiveId" clId="{ECC47948-3CE3-46D1-AB2F-8A5662D200BC}" dt="2025-12-17T17:43:42.565" v="1654" actId="207"/>
          <ac:spMkLst>
            <pc:docMk/>
            <pc:sldMk cId="4188723828" sldId="408"/>
            <ac:spMk id="7" creationId="{BE08E65D-B914-2587-DC7C-F05B6D0A33D6}"/>
          </ac:spMkLst>
        </pc:spChg>
        <pc:picChg chg="add mod ord">
          <ac:chgData name="Alexander Stephen" userId="62e16b147d8c2145" providerId="LiveId" clId="{ECC47948-3CE3-46D1-AB2F-8A5662D200BC}" dt="2025-12-17T17:43:25.323" v="1653" actId="171"/>
          <ac:picMkLst>
            <pc:docMk/>
            <pc:sldMk cId="4188723828" sldId="408"/>
            <ac:picMk id="6" creationId="{A6805AC1-4427-DEF8-FD40-1AB825D7E15E}"/>
          </ac:picMkLst>
        </pc:picChg>
      </pc:sldChg>
      <pc:sldChg chg="addSp modSp new mod">
        <pc:chgData name="Alexander Stephen" userId="62e16b147d8c2145" providerId="LiveId" clId="{ECC47948-3CE3-46D1-AB2F-8A5662D200BC}" dt="2025-12-17T18:04:52.578" v="1690" actId="207"/>
        <pc:sldMkLst>
          <pc:docMk/>
          <pc:sldMk cId="763413283" sldId="409"/>
        </pc:sldMkLst>
        <pc:spChg chg="mod">
          <ac:chgData name="Alexander Stephen" userId="62e16b147d8c2145" providerId="LiveId" clId="{ECC47948-3CE3-46D1-AB2F-8A5662D200BC}" dt="2025-12-17T17:54:50.471" v="1666" actId="404"/>
          <ac:spMkLst>
            <pc:docMk/>
            <pc:sldMk cId="763413283" sldId="409"/>
            <ac:spMk id="2" creationId="{4F5B5787-EA3F-196D-2446-D40E56B5A4A6}"/>
          </ac:spMkLst>
        </pc:spChg>
        <pc:spChg chg="mod">
          <ac:chgData name="Alexander Stephen" userId="62e16b147d8c2145" providerId="LiveId" clId="{ECC47948-3CE3-46D1-AB2F-8A5662D200BC}" dt="2025-12-17T18:00:16.569" v="1686" actId="27636"/>
          <ac:spMkLst>
            <pc:docMk/>
            <pc:sldMk cId="763413283" sldId="409"/>
            <ac:spMk id="3" creationId="{C75F239E-50CC-C394-4AC9-D6E51D735929}"/>
          </ac:spMkLst>
        </pc:spChg>
        <pc:spChg chg="add mod">
          <ac:chgData name="Alexander Stephen" userId="62e16b147d8c2145" providerId="LiveId" clId="{ECC47948-3CE3-46D1-AB2F-8A5662D200BC}" dt="2025-12-17T18:04:52.578" v="1690" actId="207"/>
          <ac:spMkLst>
            <pc:docMk/>
            <pc:sldMk cId="763413283" sldId="409"/>
            <ac:spMk id="7" creationId="{28485FD8-AC14-D299-D3BE-0981713B3587}"/>
          </ac:spMkLst>
        </pc:spChg>
        <pc:picChg chg="add mod">
          <ac:chgData name="Alexander Stephen" userId="62e16b147d8c2145" providerId="LiveId" clId="{ECC47948-3CE3-46D1-AB2F-8A5662D200BC}" dt="2025-12-17T18:00:02.843" v="1683" actId="14100"/>
          <ac:picMkLst>
            <pc:docMk/>
            <pc:sldMk cId="763413283" sldId="409"/>
            <ac:picMk id="6" creationId="{2B422917-FAAC-6C4B-7791-47C811E462E3}"/>
          </ac:picMkLst>
        </pc:picChg>
      </pc:sldChg>
      <pc:sldChg chg="addSp delSp modSp new mod">
        <pc:chgData name="Alexander Stephen" userId="62e16b147d8c2145" providerId="LiveId" clId="{ECC47948-3CE3-46D1-AB2F-8A5662D200BC}" dt="2025-12-17T18:17:05.945" v="1728" actId="207"/>
        <pc:sldMkLst>
          <pc:docMk/>
          <pc:sldMk cId="140818129" sldId="410"/>
        </pc:sldMkLst>
        <pc:spChg chg="mod">
          <ac:chgData name="Alexander Stephen" userId="62e16b147d8c2145" providerId="LiveId" clId="{ECC47948-3CE3-46D1-AB2F-8A5662D200BC}" dt="2025-12-17T18:07:07.469" v="1701" actId="14100"/>
          <ac:spMkLst>
            <pc:docMk/>
            <pc:sldMk cId="140818129" sldId="410"/>
            <ac:spMk id="2" creationId="{93A641D1-62C0-5B8F-2F8C-6166F9F1C5CD}"/>
          </ac:spMkLst>
        </pc:spChg>
        <pc:spChg chg="mod">
          <ac:chgData name="Alexander Stephen" userId="62e16b147d8c2145" providerId="LiveId" clId="{ECC47948-3CE3-46D1-AB2F-8A5662D200BC}" dt="2025-12-17T18:14:17.658" v="1720" actId="27636"/>
          <ac:spMkLst>
            <pc:docMk/>
            <pc:sldMk cId="140818129" sldId="410"/>
            <ac:spMk id="3" creationId="{3D8AF296-04E4-32A1-3E26-9ACF8CBE84AA}"/>
          </ac:spMkLst>
        </pc:spChg>
        <pc:spChg chg="del">
          <ac:chgData name="Alexander Stephen" userId="62e16b147d8c2145" providerId="LiveId" clId="{ECC47948-3CE3-46D1-AB2F-8A5662D200BC}" dt="2025-12-17T18:05:29.778" v="1694"/>
          <ac:spMkLst>
            <pc:docMk/>
            <pc:sldMk cId="140818129" sldId="410"/>
            <ac:spMk id="4" creationId="{BFA8E59F-71E1-508D-AC0C-98949BB19F9A}"/>
          </ac:spMkLst>
        </pc:spChg>
        <pc:spChg chg="add mod">
          <ac:chgData name="Alexander Stephen" userId="62e16b147d8c2145" providerId="LiveId" clId="{ECC47948-3CE3-46D1-AB2F-8A5662D200BC}" dt="2025-12-17T18:17:05.945" v="1728" actId="207"/>
          <ac:spMkLst>
            <pc:docMk/>
            <pc:sldMk cId="140818129" sldId="410"/>
            <ac:spMk id="7" creationId="{B4C24034-1072-4565-C794-B86A444644C8}"/>
          </ac:spMkLst>
        </pc:spChg>
        <pc:picChg chg="add mod">
          <ac:chgData name="Alexander Stephen" userId="62e16b147d8c2145" providerId="LiveId" clId="{ECC47948-3CE3-46D1-AB2F-8A5662D200BC}" dt="2025-12-17T18:14:31.906" v="1723" actId="1076"/>
          <ac:picMkLst>
            <pc:docMk/>
            <pc:sldMk cId="140818129" sldId="410"/>
            <ac:picMk id="6" creationId="{C744C764-DB0A-53D3-4222-59F882265BA1}"/>
          </ac:picMkLst>
        </pc:picChg>
      </pc:sldChg>
      <pc:sldChg chg="addSp delSp modSp new mod">
        <pc:chgData name="Alexander Stephen" userId="62e16b147d8c2145" providerId="LiveId" clId="{ECC47948-3CE3-46D1-AB2F-8A5662D200BC}" dt="2025-12-17T18:54:28.751" v="1769" actId="1076"/>
        <pc:sldMkLst>
          <pc:docMk/>
          <pc:sldMk cId="3618255536" sldId="411"/>
        </pc:sldMkLst>
        <pc:spChg chg="mod">
          <ac:chgData name="Alexander Stephen" userId="62e16b147d8c2145" providerId="LiveId" clId="{ECC47948-3CE3-46D1-AB2F-8A5662D200BC}" dt="2025-12-17T18:40:18.069" v="1729"/>
          <ac:spMkLst>
            <pc:docMk/>
            <pc:sldMk cId="3618255536" sldId="411"/>
            <ac:spMk id="2" creationId="{87CBC912-5879-A9E3-BB45-A85AA45A47F7}"/>
          </ac:spMkLst>
        </pc:spChg>
        <pc:spChg chg="mod">
          <ac:chgData name="Alexander Stephen" userId="62e16b147d8c2145" providerId="LiveId" clId="{ECC47948-3CE3-46D1-AB2F-8A5662D200BC}" dt="2025-12-17T18:45:36.346" v="1748" actId="403"/>
          <ac:spMkLst>
            <pc:docMk/>
            <pc:sldMk cId="3618255536" sldId="411"/>
            <ac:spMk id="3" creationId="{6F6FBB3A-3AF1-BCF8-56D4-E20889DFFDFB}"/>
          </ac:spMkLst>
        </pc:spChg>
        <pc:spChg chg="del mod">
          <ac:chgData name="Alexander Stephen" userId="62e16b147d8c2145" providerId="LiveId" clId="{ECC47948-3CE3-46D1-AB2F-8A5662D200BC}" dt="2025-12-17T18:40:50.026" v="1730"/>
          <ac:spMkLst>
            <pc:docMk/>
            <pc:sldMk cId="3618255536" sldId="411"/>
            <ac:spMk id="4" creationId="{86FA1401-0573-88BC-3AC8-812E98AAD3EE}"/>
          </ac:spMkLst>
        </pc:spChg>
        <pc:spChg chg="add mod">
          <ac:chgData name="Alexander Stephen" userId="62e16b147d8c2145" providerId="LiveId" clId="{ECC47948-3CE3-46D1-AB2F-8A5662D200BC}" dt="2025-12-17T18:42:43.926" v="1738" actId="207"/>
          <ac:spMkLst>
            <pc:docMk/>
            <pc:sldMk cId="3618255536" sldId="411"/>
            <ac:spMk id="7" creationId="{A8448E8F-56EB-276D-2B32-7C1694D97BD0}"/>
          </ac:spMkLst>
        </pc:spChg>
        <pc:spChg chg="add mod">
          <ac:chgData name="Alexander Stephen" userId="62e16b147d8c2145" providerId="LiveId" clId="{ECC47948-3CE3-46D1-AB2F-8A5662D200BC}" dt="2025-12-17T18:43:06.379" v="1742" actId="207"/>
          <ac:spMkLst>
            <pc:docMk/>
            <pc:sldMk cId="3618255536" sldId="411"/>
            <ac:spMk id="8" creationId="{C228C4A9-3B99-BE88-7293-7D0AB9033BD4}"/>
          </ac:spMkLst>
        </pc:spChg>
        <pc:picChg chg="add mod">
          <ac:chgData name="Alexander Stephen" userId="62e16b147d8c2145" providerId="LiveId" clId="{ECC47948-3CE3-46D1-AB2F-8A5662D200BC}" dt="2025-12-17T18:54:28.751" v="1769" actId="1076"/>
          <ac:picMkLst>
            <pc:docMk/>
            <pc:sldMk cId="3618255536" sldId="411"/>
            <ac:picMk id="6" creationId="{271B79C8-9107-8BAA-4A27-819333A29A6C}"/>
          </ac:picMkLst>
        </pc:picChg>
      </pc:sldChg>
      <pc:sldChg chg="addSp delSp modSp new mod">
        <pc:chgData name="Alexander Stephen" userId="62e16b147d8c2145" providerId="LiveId" clId="{ECC47948-3CE3-46D1-AB2F-8A5662D200BC}" dt="2025-12-17T18:55:58.615" v="1779" actId="208"/>
        <pc:sldMkLst>
          <pc:docMk/>
          <pc:sldMk cId="3126685884" sldId="412"/>
        </pc:sldMkLst>
        <pc:spChg chg="mod">
          <ac:chgData name="Alexander Stephen" userId="62e16b147d8c2145" providerId="LiveId" clId="{ECC47948-3CE3-46D1-AB2F-8A5662D200BC}" dt="2025-12-17T18:46:18.539" v="1751" actId="14100"/>
          <ac:spMkLst>
            <pc:docMk/>
            <pc:sldMk cId="3126685884" sldId="412"/>
            <ac:spMk id="2" creationId="{15906A0A-3C2D-0652-9A6E-FBCFBBABDB4B}"/>
          </ac:spMkLst>
        </pc:spChg>
        <pc:spChg chg="mod">
          <ac:chgData name="Alexander Stephen" userId="62e16b147d8c2145" providerId="LiveId" clId="{ECC47948-3CE3-46D1-AB2F-8A5662D200BC}" dt="2025-12-17T18:52:07.276" v="1765" actId="403"/>
          <ac:spMkLst>
            <pc:docMk/>
            <pc:sldMk cId="3126685884" sldId="412"/>
            <ac:spMk id="3" creationId="{B90553A2-AA1F-1421-C0AC-037B8D42C8E6}"/>
          </ac:spMkLst>
        </pc:spChg>
        <pc:spChg chg="add del mod">
          <ac:chgData name="Alexander Stephen" userId="62e16b147d8c2145" providerId="LiveId" clId="{ECC47948-3CE3-46D1-AB2F-8A5662D200BC}" dt="2025-12-17T18:54:40.679" v="1770"/>
          <ac:spMkLst>
            <pc:docMk/>
            <pc:sldMk cId="3126685884" sldId="412"/>
            <ac:spMk id="4" creationId="{467F6EDE-ED12-ABAF-9D4D-8A5A2CE3F62D}"/>
          </ac:spMkLst>
        </pc:spChg>
        <pc:spChg chg="add mod">
          <ac:chgData name="Alexander Stephen" userId="62e16b147d8c2145" providerId="LiveId" clId="{ECC47948-3CE3-46D1-AB2F-8A5662D200BC}" dt="2025-12-17T18:55:26.452" v="1775" actId="207"/>
          <ac:spMkLst>
            <pc:docMk/>
            <pc:sldMk cId="3126685884" sldId="412"/>
            <ac:spMk id="8" creationId="{4FC82794-413A-B8F2-799B-093BA534698E}"/>
          </ac:spMkLst>
        </pc:spChg>
        <pc:spChg chg="add mod">
          <ac:chgData name="Alexander Stephen" userId="62e16b147d8c2145" providerId="LiveId" clId="{ECC47948-3CE3-46D1-AB2F-8A5662D200BC}" dt="2025-12-17T18:55:58.615" v="1779" actId="208"/>
          <ac:spMkLst>
            <pc:docMk/>
            <pc:sldMk cId="3126685884" sldId="412"/>
            <ac:spMk id="9" creationId="{E4B25A45-F1CA-D1FE-A4C4-AD8C42D443AC}"/>
          </ac:spMkLst>
        </pc:spChg>
        <pc:picChg chg="add mod">
          <ac:chgData name="Alexander Stephen" userId="62e16b147d8c2145" providerId="LiveId" clId="{ECC47948-3CE3-46D1-AB2F-8A5662D200BC}" dt="2025-12-17T18:54:20.184" v="1767"/>
          <ac:picMkLst>
            <pc:docMk/>
            <pc:sldMk cId="3126685884" sldId="412"/>
            <ac:picMk id="6" creationId="{AAA5254C-98FB-1774-DC80-364B509B370F}"/>
          </ac:picMkLst>
        </pc:picChg>
        <pc:picChg chg="add mod">
          <ac:chgData name="Alexander Stephen" userId="62e16b147d8c2145" providerId="LiveId" clId="{ECC47948-3CE3-46D1-AB2F-8A5662D200BC}" dt="2025-12-17T18:54:54.317" v="1772" actId="14100"/>
          <ac:picMkLst>
            <pc:docMk/>
            <pc:sldMk cId="3126685884" sldId="412"/>
            <ac:picMk id="7" creationId="{1E51A5F6-41BF-3138-12F8-02DD80E07324}"/>
          </ac:picMkLst>
        </pc:picChg>
      </pc:sldChg>
      <pc:sldChg chg="addSp delSp modSp new mod">
        <pc:chgData name="Alexander Stephen" userId="62e16b147d8c2145" providerId="LiveId" clId="{ECC47948-3CE3-46D1-AB2F-8A5662D200BC}" dt="2025-12-17T19:10:11.137" v="1817" actId="207"/>
        <pc:sldMkLst>
          <pc:docMk/>
          <pc:sldMk cId="2758262872" sldId="413"/>
        </pc:sldMkLst>
        <pc:spChg chg="mod">
          <ac:chgData name="Alexander Stephen" userId="62e16b147d8c2145" providerId="LiveId" clId="{ECC47948-3CE3-46D1-AB2F-8A5662D200BC}" dt="2025-12-17T19:07:34.685" v="1807" actId="1076"/>
          <ac:spMkLst>
            <pc:docMk/>
            <pc:sldMk cId="2758262872" sldId="413"/>
            <ac:spMk id="2" creationId="{635141A7-3103-EED7-B078-50316E8C5C4B}"/>
          </ac:spMkLst>
        </pc:spChg>
        <pc:spChg chg="mod">
          <ac:chgData name="Alexander Stephen" userId="62e16b147d8c2145" providerId="LiveId" clId="{ECC47948-3CE3-46D1-AB2F-8A5662D200BC}" dt="2025-12-17T19:07:40.392" v="1808" actId="14100"/>
          <ac:spMkLst>
            <pc:docMk/>
            <pc:sldMk cId="2758262872" sldId="413"/>
            <ac:spMk id="3" creationId="{47C08F3D-96ED-27D4-7156-6A14DAA02AEA}"/>
          </ac:spMkLst>
        </pc:spChg>
        <pc:spChg chg="del mod">
          <ac:chgData name="Alexander Stephen" userId="62e16b147d8c2145" providerId="LiveId" clId="{ECC47948-3CE3-46D1-AB2F-8A5662D200BC}" dt="2025-12-17T18:58:47.763" v="1785"/>
          <ac:spMkLst>
            <pc:docMk/>
            <pc:sldMk cId="2758262872" sldId="413"/>
            <ac:spMk id="4" creationId="{E4A0B001-9AE5-7436-14F2-F89FE58D6385}"/>
          </ac:spMkLst>
        </pc:spChg>
        <pc:spChg chg="add mod">
          <ac:chgData name="Alexander Stephen" userId="62e16b147d8c2145" providerId="LiveId" clId="{ECC47948-3CE3-46D1-AB2F-8A5662D200BC}" dt="2025-12-17T19:00:03.184" v="1793" actId="207"/>
          <ac:spMkLst>
            <pc:docMk/>
            <pc:sldMk cId="2758262872" sldId="413"/>
            <ac:spMk id="7" creationId="{EC27108E-A9A2-692B-3DA4-34BE64663684}"/>
          </ac:spMkLst>
        </pc:spChg>
        <pc:spChg chg="add mod">
          <ac:chgData name="Alexander Stephen" userId="62e16b147d8c2145" providerId="LiveId" clId="{ECC47948-3CE3-46D1-AB2F-8A5662D200BC}" dt="2025-12-17T19:10:11.137" v="1817" actId="207"/>
          <ac:spMkLst>
            <pc:docMk/>
            <pc:sldMk cId="2758262872" sldId="413"/>
            <ac:spMk id="8" creationId="{9EAE7F62-7B54-046A-7938-AE5AA3533639}"/>
          </ac:spMkLst>
        </pc:spChg>
        <pc:picChg chg="add mod">
          <ac:chgData name="Alexander Stephen" userId="62e16b147d8c2145" providerId="LiveId" clId="{ECC47948-3CE3-46D1-AB2F-8A5662D200BC}" dt="2025-12-17T18:59:07.672" v="1788" actId="14100"/>
          <ac:picMkLst>
            <pc:docMk/>
            <pc:sldMk cId="2758262872" sldId="413"/>
            <ac:picMk id="6" creationId="{0B4792DC-67A5-1972-1CC4-B04B9357CAB1}"/>
          </ac:picMkLst>
        </pc:picChg>
      </pc:sldChg>
      <pc:sldChg chg="addSp delSp modSp new mod">
        <pc:chgData name="Alexander Stephen" userId="62e16b147d8c2145" providerId="LiveId" clId="{ECC47948-3CE3-46D1-AB2F-8A5662D200BC}" dt="2025-12-17T19:20:05.976" v="1894" actId="207"/>
        <pc:sldMkLst>
          <pc:docMk/>
          <pc:sldMk cId="2213137660" sldId="414"/>
        </pc:sldMkLst>
        <pc:spChg chg="mod">
          <ac:chgData name="Alexander Stephen" userId="62e16b147d8c2145" providerId="LiveId" clId="{ECC47948-3CE3-46D1-AB2F-8A5662D200BC}" dt="2025-12-17T19:14:15.050" v="1863" actId="14100"/>
          <ac:spMkLst>
            <pc:docMk/>
            <pc:sldMk cId="2213137660" sldId="414"/>
            <ac:spMk id="2" creationId="{2BE0BF06-35E2-1505-7E62-3C477A4A4EA1}"/>
          </ac:spMkLst>
        </pc:spChg>
        <pc:spChg chg="mod">
          <ac:chgData name="Alexander Stephen" userId="62e16b147d8c2145" providerId="LiveId" clId="{ECC47948-3CE3-46D1-AB2F-8A5662D200BC}" dt="2025-12-17T19:17:13.396" v="1880" actId="403"/>
          <ac:spMkLst>
            <pc:docMk/>
            <pc:sldMk cId="2213137660" sldId="414"/>
            <ac:spMk id="3" creationId="{756D8DFF-1FF0-DE0A-C973-C8C4FDE18C67}"/>
          </ac:spMkLst>
        </pc:spChg>
        <pc:spChg chg="del">
          <ac:chgData name="Alexander Stephen" userId="62e16b147d8c2145" providerId="LiveId" clId="{ECC47948-3CE3-46D1-AB2F-8A5662D200BC}" dt="2025-12-17T19:18:08.302" v="1881"/>
          <ac:spMkLst>
            <pc:docMk/>
            <pc:sldMk cId="2213137660" sldId="414"/>
            <ac:spMk id="4" creationId="{C939E066-AC1F-74EE-8E0C-8E9EBCBCA5D3}"/>
          </ac:spMkLst>
        </pc:spChg>
        <pc:spChg chg="add mod">
          <ac:chgData name="Alexander Stephen" userId="62e16b147d8c2145" providerId="LiveId" clId="{ECC47948-3CE3-46D1-AB2F-8A5662D200BC}" dt="2025-12-17T19:19:26.462" v="1887" actId="207"/>
          <ac:spMkLst>
            <pc:docMk/>
            <pc:sldMk cId="2213137660" sldId="414"/>
            <ac:spMk id="7" creationId="{44FB3AC9-3A80-0EFE-7534-0F10F1ED7E68}"/>
          </ac:spMkLst>
        </pc:spChg>
        <pc:spChg chg="add mod">
          <ac:chgData name="Alexander Stephen" userId="62e16b147d8c2145" providerId="LiveId" clId="{ECC47948-3CE3-46D1-AB2F-8A5662D200BC}" dt="2025-12-17T19:20:05.976" v="1894" actId="207"/>
          <ac:spMkLst>
            <pc:docMk/>
            <pc:sldMk cId="2213137660" sldId="414"/>
            <ac:spMk id="8" creationId="{97CE6413-8EF4-EFEC-DEC9-4C3320EB9B8B}"/>
          </ac:spMkLst>
        </pc:spChg>
        <pc:picChg chg="add mod">
          <ac:chgData name="Alexander Stephen" userId="62e16b147d8c2145" providerId="LiveId" clId="{ECC47948-3CE3-46D1-AB2F-8A5662D200BC}" dt="2025-12-17T19:18:26.119" v="1884" actId="14100"/>
          <ac:picMkLst>
            <pc:docMk/>
            <pc:sldMk cId="2213137660" sldId="414"/>
            <ac:picMk id="6" creationId="{6A706E43-6D5C-A9C7-3593-9CCB0D33E1B9}"/>
          </ac:picMkLst>
        </pc:picChg>
      </pc:sldChg>
      <pc:sldChg chg="addSp delSp modSp new mod">
        <pc:chgData name="Alexander Stephen" userId="62e16b147d8c2145" providerId="LiveId" clId="{ECC47948-3CE3-46D1-AB2F-8A5662D200BC}" dt="2025-12-17T19:44:24.809" v="1926" actId="207"/>
        <pc:sldMkLst>
          <pc:docMk/>
          <pc:sldMk cId="296983134" sldId="415"/>
        </pc:sldMkLst>
        <pc:spChg chg="mod">
          <ac:chgData name="Alexander Stephen" userId="62e16b147d8c2145" providerId="LiveId" clId="{ECC47948-3CE3-46D1-AB2F-8A5662D200BC}" dt="2025-12-17T19:26:57.740" v="1904" actId="14100"/>
          <ac:spMkLst>
            <pc:docMk/>
            <pc:sldMk cId="296983134" sldId="415"/>
            <ac:spMk id="2" creationId="{E5A2B4EA-10AA-DC9E-14D0-5587A1A48A55}"/>
          </ac:spMkLst>
        </pc:spChg>
        <pc:spChg chg="mod">
          <ac:chgData name="Alexander Stephen" userId="62e16b147d8c2145" providerId="LiveId" clId="{ECC47948-3CE3-46D1-AB2F-8A5662D200BC}" dt="2025-12-17T19:40:51.819" v="1914" actId="27636"/>
          <ac:spMkLst>
            <pc:docMk/>
            <pc:sldMk cId="296983134" sldId="415"/>
            <ac:spMk id="3" creationId="{5D0BE0BF-16F1-84B0-0162-A3D1BC056B6D}"/>
          </ac:spMkLst>
        </pc:spChg>
        <pc:spChg chg="del mod">
          <ac:chgData name="Alexander Stephen" userId="62e16b147d8c2145" providerId="LiveId" clId="{ECC47948-3CE3-46D1-AB2F-8A5662D200BC}" dt="2025-12-17T19:41:08.313" v="1915"/>
          <ac:spMkLst>
            <pc:docMk/>
            <pc:sldMk cId="296983134" sldId="415"/>
            <ac:spMk id="4" creationId="{42BF91A6-008A-C7BB-5853-FBC5B3487A0D}"/>
          </ac:spMkLst>
        </pc:spChg>
        <pc:spChg chg="add mod">
          <ac:chgData name="Alexander Stephen" userId="62e16b147d8c2145" providerId="LiveId" clId="{ECC47948-3CE3-46D1-AB2F-8A5662D200BC}" dt="2025-12-17T19:43:41.023" v="1922" actId="207"/>
          <ac:spMkLst>
            <pc:docMk/>
            <pc:sldMk cId="296983134" sldId="415"/>
            <ac:spMk id="7" creationId="{D30C41C3-9A4E-6190-F8BA-B9E4ECA3B3A3}"/>
          </ac:spMkLst>
        </pc:spChg>
        <pc:spChg chg="add mod">
          <ac:chgData name="Alexander Stephen" userId="62e16b147d8c2145" providerId="LiveId" clId="{ECC47948-3CE3-46D1-AB2F-8A5662D200BC}" dt="2025-12-17T19:44:24.809" v="1926" actId="207"/>
          <ac:spMkLst>
            <pc:docMk/>
            <pc:sldMk cId="296983134" sldId="415"/>
            <ac:spMk id="8" creationId="{71C8ACC4-9067-6655-FA6B-D878A999848F}"/>
          </ac:spMkLst>
        </pc:spChg>
        <pc:picChg chg="add mod">
          <ac:chgData name="Alexander Stephen" userId="62e16b147d8c2145" providerId="LiveId" clId="{ECC47948-3CE3-46D1-AB2F-8A5662D200BC}" dt="2025-12-17T19:41:38.032" v="1919" actId="14100"/>
          <ac:picMkLst>
            <pc:docMk/>
            <pc:sldMk cId="296983134" sldId="415"/>
            <ac:picMk id="6" creationId="{E0ED927E-0913-6F0C-00AA-DD5660E490DE}"/>
          </ac:picMkLst>
        </pc:picChg>
      </pc:sldChg>
      <pc:sldChg chg="addSp delSp modSp new mod modClrScheme chgLayout">
        <pc:chgData name="Alexander Stephen" userId="62e16b147d8c2145" providerId="LiveId" clId="{ECC47948-3CE3-46D1-AB2F-8A5662D200BC}" dt="2025-12-17T20:07:27.519" v="1936" actId="14100"/>
        <pc:sldMkLst>
          <pc:docMk/>
          <pc:sldMk cId="581861885" sldId="416"/>
        </pc:sldMkLst>
        <pc:spChg chg="del mod ord">
          <ac:chgData name="Alexander Stephen" userId="62e16b147d8c2145" providerId="LiveId" clId="{ECC47948-3CE3-46D1-AB2F-8A5662D200BC}" dt="2025-12-17T20:06:34.906" v="1928" actId="700"/>
          <ac:spMkLst>
            <pc:docMk/>
            <pc:sldMk cId="581861885" sldId="416"/>
            <ac:spMk id="2" creationId="{99D175A5-5C61-A1EC-C4AE-CA3634B5C033}"/>
          </ac:spMkLst>
        </pc:spChg>
        <pc:spChg chg="del mod ord">
          <ac:chgData name="Alexander Stephen" userId="62e16b147d8c2145" providerId="LiveId" clId="{ECC47948-3CE3-46D1-AB2F-8A5662D200BC}" dt="2025-12-17T20:06:34.906" v="1928" actId="700"/>
          <ac:spMkLst>
            <pc:docMk/>
            <pc:sldMk cId="581861885" sldId="416"/>
            <ac:spMk id="3" creationId="{9429B792-BB09-1147-5FA6-8AC7B736DED1}"/>
          </ac:spMkLst>
        </pc:spChg>
        <pc:spChg chg="mod ord">
          <ac:chgData name="Alexander Stephen" userId="62e16b147d8c2145" providerId="LiveId" clId="{ECC47948-3CE3-46D1-AB2F-8A5662D200BC}" dt="2025-12-17T20:06:34.906" v="1928" actId="700"/>
          <ac:spMkLst>
            <pc:docMk/>
            <pc:sldMk cId="581861885" sldId="416"/>
            <ac:spMk id="4" creationId="{C1463391-7C3C-BFB3-ECD5-9FE59DC8605A}"/>
          </ac:spMkLst>
        </pc:spChg>
        <pc:spChg chg="add mod ord">
          <ac:chgData name="Alexander Stephen" userId="62e16b147d8c2145" providerId="LiveId" clId="{ECC47948-3CE3-46D1-AB2F-8A5662D200BC}" dt="2025-12-17T20:07:27.519" v="1936" actId="14100"/>
          <ac:spMkLst>
            <pc:docMk/>
            <pc:sldMk cId="581861885" sldId="416"/>
            <ac:spMk id="5" creationId="{4BECF464-EBC9-358C-0F7C-9A95B4A65E61}"/>
          </ac:spMkLst>
        </pc:spChg>
        <pc:spChg chg="add mod ord">
          <ac:chgData name="Alexander Stephen" userId="62e16b147d8c2145" providerId="LiveId" clId="{ECC47948-3CE3-46D1-AB2F-8A5662D200BC}" dt="2025-12-17T20:07:07.022" v="1935" actId="14100"/>
          <ac:spMkLst>
            <pc:docMk/>
            <pc:sldMk cId="581861885" sldId="416"/>
            <ac:spMk id="6" creationId="{2E8FAD8F-6908-1752-00AD-432C7238BDBF}"/>
          </ac:spMkLst>
        </pc:spChg>
        <pc:spChg chg="add del mod ord">
          <ac:chgData name="Alexander Stephen" userId="62e16b147d8c2145" providerId="LiveId" clId="{ECC47948-3CE3-46D1-AB2F-8A5662D200BC}" dt="2025-12-17T20:06:39.688" v="1929"/>
          <ac:spMkLst>
            <pc:docMk/>
            <pc:sldMk cId="581861885" sldId="416"/>
            <ac:spMk id="7" creationId="{ECB46210-E1AF-3DBC-77F5-2D63BAEBC1C2}"/>
          </ac:spMkLst>
        </pc:spChg>
        <pc:picChg chg="add mod">
          <ac:chgData name="Alexander Stephen" userId="62e16b147d8c2145" providerId="LiveId" clId="{ECC47948-3CE3-46D1-AB2F-8A5662D200BC}" dt="2025-12-17T20:06:53.812" v="1932" actId="14100"/>
          <ac:picMkLst>
            <pc:docMk/>
            <pc:sldMk cId="581861885" sldId="416"/>
            <ac:picMk id="8" creationId="{2962CC92-0351-EA16-D7FF-ABB9CB490166}"/>
          </ac:picMkLst>
        </pc:picChg>
      </pc:sldChg>
      <pc:sldChg chg="addSp delSp modSp new mod">
        <pc:chgData name="Alexander Stephen" userId="62e16b147d8c2145" providerId="LiveId" clId="{ECC47948-3CE3-46D1-AB2F-8A5662D200BC}" dt="2025-12-18T04:18:09.941" v="1982" actId="478"/>
        <pc:sldMkLst>
          <pc:docMk/>
          <pc:sldMk cId="3323702828" sldId="417"/>
        </pc:sldMkLst>
        <pc:spChg chg="del">
          <ac:chgData name="Alexander Stephen" userId="62e16b147d8c2145" providerId="LiveId" clId="{ECC47948-3CE3-46D1-AB2F-8A5662D200BC}" dt="2025-12-18T04:18:09.941" v="1982" actId="478"/>
          <ac:spMkLst>
            <pc:docMk/>
            <pc:sldMk cId="3323702828" sldId="417"/>
            <ac:spMk id="2" creationId="{C9F471C4-3ADC-74F6-A9AD-5B8081122946}"/>
          </ac:spMkLst>
        </pc:spChg>
        <pc:spChg chg="add del mod">
          <ac:chgData name="Alexander Stephen" userId="62e16b147d8c2145" providerId="LiveId" clId="{ECC47948-3CE3-46D1-AB2F-8A5662D200BC}" dt="2025-12-18T04:18:04.147" v="1981" actId="27636"/>
          <ac:spMkLst>
            <pc:docMk/>
            <pc:sldMk cId="3323702828" sldId="417"/>
            <ac:spMk id="3" creationId="{86C2540B-D95B-BB4D-AB1D-F74136B6B82D}"/>
          </ac:spMkLst>
        </pc:spChg>
        <pc:spChg chg="add mod">
          <ac:chgData name="Alexander Stephen" userId="62e16b147d8c2145" providerId="LiveId" clId="{ECC47948-3CE3-46D1-AB2F-8A5662D200BC}" dt="2025-12-18T04:16:03.604" v="1952"/>
          <ac:spMkLst>
            <pc:docMk/>
            <pc:sldMk cId="3323702828" sldId="417"/>
            <ac:spMk id="5" creationId="{6717AFD6-5CB3-99D0-35FC-0D62A29A7287}"/>
          </ac:spMkLst>
        </pc:spChg>
      </pc:sldChg>
      <pc:sldChg chg="modSp new mod">
        <pc:chgData name="Alexander Stephen" userId="62e16b147d8c2145" providerId="LiveId" clId="{ECC47948-3CE3-46D1-AB2F-8A5662D200BC}" dt="2025-12-18T06:19:30.587" v="1996" actId="403"/>
        <pc:sldMkLst>
          <pc:docMk/>
          <pc:sldMk cId="1949788012" sldId="418"/>
        </pc:sldMkLst>
        <pc:spChg chg="mod">
          <ac:chgData name="Alexander Stephen" userId="62e16b147d8c2145" providerId="LiveId" clId="{ECC47948-3CE3-46D1-AB2F-8A5662D200BC}" dt="2025-12-18T06:19:25.151" v="1993" actId="20577"/>
          <ac:spMkLst>
            <pc:docMk/>
            <pc:sldMk cId="1949788012" sldId="418"/>
            <ac:spMk id="2" creationId="{E19BD5DE-AB27-898F-1384-72FA3E476134}"/>
          </ac:spMkLst>
        </pc:spChg>
        <pc:spChg chg="mod">
          <ac:chgData name="Alexander Stephen" userId="62e16b147d8c2145" providerId="LiveId" clId="{ECC47948-3CE3-46D1-AB2F-8A5662D200BC}" dt="2025-12-18T06:19:30.587" v="1996" actId="403"/>
          <ac:spMkLst>
            <pc:docMk/>
            <pc:sldMk cId="1949788012" sldId="418"/>
            <ac:spMk id="3" creationId="{8986534F-A3D9-57ED-4F34-3E41968FF500}"/>
          </ac:spMkLst>
        </pc:spChg>
      </pc:sldChg>
      <pc:sldChg chg="delSp modSp new mod">
        <pc:chgData name="Alexander Stephen" userId="62e16b147d8c2145" providerId="LiveId" clId="{ECC47948-3CE3-46D1-AB2F-8A5662D200BC}" dt="2025-12-18T06:22:00.170" v="2025" actId="14100"/>
        <pc:sldMkLst>
          <pc:docMk/>
          <pc:sldMk cId="3409241094" sldId="419"/>
        </pc:sldMkLst>
        <pc:spChg chg="del">
          <ac:chgData name="Alexander Stephen" userId="62e16b147d8c2145" providerId="LiveId" clId="{ECC47948-3CE3-46D1-AB2F-8A5662D200BC}" dt="2025-12-18T06:21:11.900" v="2010" actId="478"/>
          <ac:spMkLst>
            <pc:docMk/>
            <pc:sldMk cId="3409241094" sldId="419"/>
            <ac:spMk id="2" creationId="{4DB40E58-0E9E-1600-28A2-FA21BD0EDBFA}"/>
          </ac:spMkLst>
        </pc:spChg>
        <pc:spChg chg="mod">
          <ac:chgData name="Alexander Stephen" userId="62e16b147d8c2145" providerId="LiveId" clId="{ECC47948-3CE3-46D1-AB2F-8A5662D200BC}" dt="2025-12-18T06:22:00.170" v="2025" actId="14100"/>
          <ac:spMkLst>
            <pc:docMk/>
            <pc:sldMk cId="3409241094" sldId="419"/>
            <ac:spMk id="3" creationId="{48D2D60D-8E6C-5DF1-5400-C10F48F5F6C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F2EFA-D4BA-41E9-A2E3-A8A573D409A3}" type="doc">
      <dgm:prSet loTypeId="urn:microsoft.com/office/officeart/2005/8/layout/vList3" loCatId="picture" qsTypeId="urn:microsoft.com/office/officeart/2005/8/quickstyle/simple1" qsCatId="simple" csTypeId="urn:microsoft.com/office/officeart/2005/8/colors/colorful3" csCatId="colorful" phldr="1"/>
      <dgm:spPr/>
      <dgm:t>
        <a:bodyPr/>
        <a:lstStyle/>
        <a:p>
          <a:endParaRPr lang="en-US"/>
        </a:p>
      </dgm:t>
    </dgm:pt>
    <dgm:pt modelId="{4352A541-07CB-4427-992A-BC13B5AEB61D}">
      <dgm:prSet phldrT="[Text]" phldr="0"/>
      <dgm:spPr/>
      <dgm:t>
        <a:bodyPr/>
        <a:lstStyle/>
        <a:p>
          <a:r>
            <a:rPr lang="en-US" dirty="0">
              <a:solidFill>
                <a:schemeClr val="tx1"/>
              </a:solidFill>
            </a:rPr>
            <a:t>Application Layer (WAE)</a:t>
          </a:r>
        </a:p>
      </dgm:t>
    </dgm:pt>
    <dgm:pt modelId="{7EE1B832-1368-48D4-AB0E-4310504E8B34}" type="parTrans" cxnId="{8D3D4752-D9EE-4DAB-991C-7F6D0F62FBA3}">
      <dgm:prSet/>
      <dgm:spPr/>
      <dgm:t>
        <a:bodyPr/>
        <a:lstStyle/>
        <a:p>
          <a:endParaRPr lang="en-US"/>
        </a:p>
      </dgm:t>
    </dgm:pt>
    <dgm:pt modelId="{1F632620-C2AC-4D90-89AA-28C2633069EC}" type="sibTrans" cxnId="{8D3D4752-D9EE-4DAB-991C-7F6D0F62FBA3}">
      <dgm:prSet/>
      <dgm:spPr/>
      <dgm:t>
        <a:bodyPr/>
        <a:lstStyle/>
        <a:p>
          <a:endParaRPr lang="en-US"/>
        </a:p>
      </dgm:t>
    </dgm:pt>
    <dgm:pt modelId="{AADD576B-65FC-4409-B657-FB2DEB95F54D}">
      <dgm:prSet phldrT="[Text]" phldr="0"/>
      <dgm:spPr/>
      <dgm:t>
        <a:bodyPr/>
        <a:lstStyle/>
        <a:p>
          <a:r>
            <a:rPr lang="en-US" dirty="0">
              <a:solidFill>
                <a:schemeClr val="tx1"/>
              </a:solidFill>
            </a:rPr>
            <a:t>Session Layer (WSP)</a:t>
          </a:r>
        </a:p>
      </dgm:t>
    </dgm:pt>
    <dgm:pt modelId="{48DA1A86-4526-46ED-9EA3-DAB9BDED2C01}" type="parTrans" cxnId="{FEBBC202-A076-425A-9468-ADB31CD3D79C}">
      <dgm:prSet/>
      <dgm:spPr/>
      <dgm:t>
        <a:bodyPr/>
        <a:lstStyle/>
        <a:p>
          <a:endParaRPr lang="en-US"/>
        </a:p>
      </dgm:t>
    </dgm:pt>
    <dgm:pt modelId="{62E02246-A842-4489-BB14-26451FC43429}" type="sibTrans" cxnId="{FEBBC202-A076-425A-9468-ADB31CD3D79C}">
      <dgm:prSet/>
      <dgm:spPr/>
      <dgm:t>
        <a:bodyPr/>
        <a:lstStyle/>
        <a:p>
          <a:endParaRPr lang="en-US"/>
        </a:p>
      </dgm:t>
    </dgm:pt>
    <dgm:pt modelId="{F2B165B2-A146-4393-98BD-DD051043F423}">
      <dgm:prSet phldrT="[Text]" phldr="0"/>
      <dgm:spPr/>
      <dgm:t>
        <a:bodyPr/>
        <a:lstStyle/>
        <a:p>
          <a:r>
            <a:rPr lang="en-US" dirty="0">
              <a:solidFill>
                <a:schemeClr val="tx1"/>
              </a:solidFill>
            </a:rPr>
            <a:t>Transaction Layer (WTP)</a:t>
          </a:r>
        </a:p>
      </dgm:t>
    </dgm:pt>
    <dgm:pt modelId="{FD7C0965-3C5C-4619-8861-469DD2697E66}" type="parTrans" cxnId="{C187EFCC-3DFE-4524-AED7-E99A4B0CC962}">
      <dgm:prSet/>
      <dgm:spPr/>
      <dgm:t>
        <a:bodyPr/>
        <a:lstStyle/>
        <a:p>
          <a:endParaRPr lang="en-US"/>
        </a:p>
      </dgm:t>
    </dgm:pt>
    <dgm:pt modelId="{D7B26504-C237-4F06-A280-94AC08F10BDD}" type="sibTrans" cxnId="{C187EFCC-3DFE-4524-AED7-E99A4B0CC962}">
      <dgm:prSet/>
      <dgm:spPr/>
      <dgm:t>
        <a:bodyPr/>
        <a:lstStyle/>
        <a:p>
          <a:endParaRPr lang="en-US"/>
        </a:p>
      </dgm:t>
    </dgm:pt>
    <dgm:pt modelId="{8E69F59F-085B-47C1-AE15-BFA2B2F8F95A}">
      <dgm:prSet phldrT="[Text]" phldr="0"/>
      <dgm:spPr/>
      <dgm:t>
        <a:bodyPr/>
        <a:lstStyle/>
        <a:p>
          <a:r>
            <a:rPr lang="en-US" dirty="0">
              <a:solidFill>
                <a:schemeClr val="tx1"/>
              </a:solidFill>
            </a:rPr>
            <a:t>Security Layer (WTLS)</a:t>
          </a:r>
        </a:p>
      </dgm:t>
    </dgm:pt>
    <dgm:pt modelId="{1A07AF9B-9FB9-4BEA-A0F5-73C4EFCF4B58}" type="parTrans" cxnId="{B6DCAC3B-F4F2-4A6D-BA7F-3EF8FD28B647}">
      <dgm:prSet/>
      <dgm:spPr/>
      <dgm:t>
        <a:bodyPr/>
        <a:lstStyle/>
        <a:p>
          <a:endParaRPr lang="en-US"/>
        </a:p>
      </dgm:t>
    </dgm:pt>
    <dgm:pt modelId="{A3788280-8825-437C-B187-16F1CF034700}" type="sibTrans" cxnId="{B6DCAC3B-F4F2-4A6D-BA7F-3EF8FD28B647}">
      <dgm:prSet/>
      <dgm:spPr/>
      <dgm:t>
        <a:bodyPr/>
        <a:lstStyle/>
        <a:p>
          <a:endParaRPr lang="en-US"/>
        </a:p>
      </dgm:t>
    </dgm:pt>
    <dgm:pt modelId="{DB715029-1B7B-4E2C-9B4E-2A6D2C3DB3CD}">
      <dgm:prSet phldrT="[Text]" phldr="0"/>
      <dgm:spPr/>
      <dgm:t>
        <a:bodyPr/>
        <a:lstStyle/>
        <a:p>
          <a:r>
            <a:rPr lang="en-US" dirty="0">
              <a:solidFill>
                <a:schemeClr val="tx1"/>
              </a:solidFill>
            </a:rPr>
            <a:t>Transport Layer (WDP)</a:t>
          </a:r>
        </a:p>
      </dgm:t>
    </dgm:pt>
    <dgm:pt modelId="{E589CD27-C49E-4257-8474-94DB78E30429}" type="parTrans" cxnId="{68007E5B-5E31-4301-AB25-F99E5106A93C}">
      <dgm:prSet/>
      <dgm:spPr/>
      <dgm:t>
        <a:bodyPr/>
        <a:lstStyle/>
        <a:p>
          <a:endParaRPr lang="en-US"/>
        </a:p>
      </dgm:t>
    </dgm:pt>
    <dgm:pt modelId="{6BA18E7A-BB2E-4825-A1DF-1FD35D431638}" type="sibTrans" cxnId="{68007E5B-5E31-4301-AB25-F99E5106A93C}">
      <dgm:prSet/>
      <dgm:spPr/>
      <dgm:t>
        <a:bodyPr/>
        <a:lstStyle/>
        <a:p>
          <a:endParaRPr lang="en-US"/>
        </a:p>
      </dgm:t>
    </dgm:pt>
    <dgm:pt modelId="{CC42C50F-5BFC-46EF-86FF-3FD9DA3AFBD7}">
      <dgm:prSet phldrT="[Text]" phldr="0"/>
      <dgm:spPr/>
      <dgm:t>
        <a:bodyPr/>
        <a:lstStyle/>
        <a:p>
          <a:r>
            <a:rPr lang="en-US" dirty="0">
              <a:solidFill>
                <a:schemeClr val="tx1"/>
              </a:solidFill>
            </a:rPr>
            <a:t>Bearer GSM IS:136 CDMA PHS </a:t>
          </a:r>
        </a:p>
      </dgm:t>
    </dgm:pt>
    <dgm:pt modelId="{72958454-83BD-4AB7-A389-E6010E68955E}" type="parTrans" cxnId="{7FB383D5-90DB-4CDB-80D2-0D7C71E49E4B}">
      <dgm:prSet/>
      <dgm:spPr/>
      <dgm:t>
        <a:bodyPr/>
        <a:lstStyle/>
        <a:p>
          <a:endParaRPr lang="en-US"/>
        </a:p>
      </dgm:t>
    </dgm:pt>
    <dgm:pt modelId="{83508197-F476-4448-87D7-681D54813EA2}" type="sibTrans" cxnId="{7FB383D5-90DB-4CDB-80D2-0D7C71E49E4B}">
      <dgm:prSet/>
      <dgm:spPr/>
      <dgm:t>
        <a:bodyPr/>
        <a:lstStyle/>
        <a:p>
          <a:endParaRPr lang="en-US"/>
        </a:p>
      </dgm:t>
    </dgm:pt>
    <dgm:pt modelId="{E576B8BD-6DAB-407E-9313-E5DFFDD43F2D}" type="pres">
      <dgm:prSet presAssocID="{0E3F2EFA-D4BA-41E9-A2E3-A8A573D409A3}" presName="linearFlow" presStyleCnt="0">
        <dgm:presLayoutVars>
          <dgm:dir/>
          <dgm:resizeHandles val="exact"/>
        </dgm:presLayoutVars>
      </dgm:prSet>
      <dgm:spPr/>
    </dgm:pt>
    <dgm:pt modelId="{73B0FFDF-C564-409E-9367-4CB4D77B62B5}" type="pres">
      <dgm:prSet presAssocID="{4352A541-07CB-4427-992A-BC13B5AEB61D}" presName="composite" presStyleCnt="0"/>
      <dgm:spPr/>
    </dgm:pt>
    <dgm:pt modelId="{4B350EEA-4F72-4124-BBC1-CB86C11644B5}" type="pres">
      <dgm:prSet presAssocID="{4352A541-07CB-4427-992A-BC13B5AEB61D}" presName="imgShp" presStyleLbl="fgImgPlac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mart Phone with solid fill"/>
        </a:ext>
      </dgm:extLst>
    </dgm:pt>
    <dgm:pt modelId="{DD04936E-CF8B-4B47-B2A8-C19CB68982C5}" type="pres">
      <dgm:prSet presAssocID="{4352A541-07CB-4427-992A-BC13B5AEB61D}" presName="txShp" presStyleLbl="node1" presStyleIdx="0" presStyleCnt="6">
        <dgm:presLayoutVars>
          <dgm:bulletEnabled val="1"/>
        </dgm:presLayoutVars>
      </dgm:prSet>
      <dgm:spPr/>
    </dgm:pt>
    <dgm:pt modelId="{05A935DA-291A-4BA6-9F47-36A1BEBF8F7C}" type="pres">
      <dgm:prSet presAssocID="{1F632620-C2AC-4D90-89AA-28C2633069EC}" presName="spacing" presStyleCnt="0"/>
      <dgm:spPr/>
    </dgm:pt>
    <dgm:pt modelId="{E792FB5F-2BA3-4054-B055-29C011108610}" type="pres">
      <dgm:prSet presAssocID="{AADD576B-65FC-4409-B657-FB2DEB95F54D}" presName="composite" presStyleCnt="0"/>
      <dgm:spPr/>
    </dgm:pt>
    <dgm:pt modelId="{BB0838BE-BFDA-41D8-97EE-F59EF18A0D66}" type="pres">
      <dgm:prSet presAssocID="{AADD576B-65FC-4409-B657-FB2DEB95F54D}" presName="imgShp" presStyleLbl="fgImgPlac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mart Phone with solid fill"/>
        </a:ext>
      </dgm:extLst>
    </dgm:pt>
    <dgm:pt modelId="{E2984DDC-DB5A-46BC-9141-C28781FF8B95}" type="pres">
      <dgm:prSet presAssocID="{AADD576B-65FC-4409-B657-FB2DEB95F54D}" presName="txShp" presStyleLbl="node1" presStyleIdx="1" presStyleCnt="6">
        <dgm:presLayoutVars>
          <dgm:bulletEnabled val="1"/>
        </dgm:presLayoutVars>
      </dgm:prSet>
      <dgm:spPr/>
    </dgm:pt>
    <dgm:pt modelId="{B414200A-3CB7-4CB6-860C-249673E06DF2}" type="pres">
      <dgm:prSet presAssocID="{62E02246-A842-4489-BB14-26451FC43429}" presName="spacing" presStyleCnt="0"/>
      <dgm:spPr/>
    </dgm:pt>
    <dgm:pt modelId="{DED59004-A3AF-4654-8BCD-0509539F8C64}" type="pres">
      <dgm:prSet presAssocID="{F2B165B2-A146-4393-98BD-DD051043F423}" presName="composite" presStyleCnt="0"/>
      <dgm:spPr/>
    </dgm:pt>
    <dgm:pt modelId="{C0994D6C-B9A4-4965-8C51-D9769ADCF515}" type="pres">
      <dgm:prSet presAssocID="{F2B165B2-A146-4393-98BD-DD051043F423}" presName="imgShp"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mart Phone with solid fill"/>
        </a:ext>
      </dgm:extLst>
    </dgm:pt>
    <dgm:pt modelId="{CD063F23-946C-4979-ABA9-96F40CD00173}" type="pres">
      <dgm:prSet presAssocID="{F2B165B2-A146-4393-98BD-DD051043F423}" presName="txShp" presStyleLbl="node1" presStyleIdx="2" presStyleCnt="6">
        <dgm:presLayoutVars>
          <dgm:bulletEnabled val="1"/>
        </dgm:presLayoutVars>
      </dgm:prSet>
      <dgm:spPr/>
    </dgm:pt>
    <dgm:pt modelId="{950A8315-272F-4CE5-85B7-590453734314}" type="pres">
      <dgm:prSet presAssocID="{D7B26504-C237-4F06-A280-94AC08F10BDD}" presName="spacing" presStyleCnt="0"/>
      <dgm:spPr/>
    </dgm:pt>
    <dgm:pt modelId="{2027018B-7E22-4691-B9F2-AA4C61224838}" type="pres">
      <dgm:prSet presAssocID="{8E69F59F-085B-47C1-AE15-BFA2B2F8F95A}" presName="composite" presStyleCnt="0"/>
      <dgm:spPr/>
    </dgm:pt>
    <dgm:pt modelId="{BF292DF3-FE9D-4921-B412-2D3FC20035DF}" type="pres">
      <dgm:prSet presAssocID="{8E69F59F-085B-47C1-AE15-BFA2B2F8F95A}" presName="imgShp" presStyleLbl="fgImgPlac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mart Phone with solid fill"/>
        </a:ext>
      </dgm:extLst>
    </dgm:pt>
    <dgm:pt modelId="{21EE7434-740F-41A7-9C37-A57F83B22099}" type="pres">
      <dgm:prSet presAssocID="{8E69F59F-085B-47C1-AE15-BFA2B2F8F95A}" presName="txShp" presStyleLbl="node1" presStyleIdx="3" presStyleCnt="6">
        <dgm:presLayoutVars>
          <dgm:bulletEnabled val="1"/>
        </dgm:presLayoutVars>
      </dgm:prSet>
      <dgm:spPr/>
    </dgm:pt>
    <dgm:pt modelId="{9B23B398-4C8D-4C54-99AE-EE3116E847FC}" type="pres">
      <dgm:prSet presAssocID="{A3788280-8825-437C-B187-16F1CF034700}" presName="spacing" presStyleCnt="0"/>
      <dgm:spPr/>
    </dgm:pt>
    <dgm:pt modelId="{79181CCE-C90C-4985-997A-73A3D5E3BE5D}" type="pres">
      <dgm:prSet presAssocID="{DB715029-1B7B-4E2C-9B4E-2A6D2C3DB3CD}" presName="composite" presStyleCnt="0"/>
      <dgm:spPr/>
    </dgm:pt>
    <dgm:pt modelId="{B898D471-BEA4-4FEC-938A-31C8D9CE46C4}" type="pres">
      <dgm:prSet presAssocID="{DB715029-1B7B-4E2C-9B4E-2A6D2C3DB3CD}" presName="imgShp" presStyleLbl="fgImgPlac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mart Phone with solid fill"/>
        </a:ext>
      </dgm:extLst>
    </dgm:pt>
    <dgm:pt modelId="{A2819578-8160-4E4A-BBBC-00928F2A44A1}" type="pres">
      <dgm:prSet presAssocID="{DB715029-1B7B-4E2C-9B4E-2A6D2C3DB3CD}" presName="txShp" presStyleLbl="node1" presStyleIdx="4" presStyleCnt="6">
        <dgm:presLayoutVars>
          <dgm:bulletEnabled val="1"/>
        </dgm:presLayoutVars>
      </dgm:prSet>
      <dgm:spPr/>
    </dgm:pt>
    <dgm:pt modelId="{85162066-ACF0-4185-A89F-E108BD8560A9}" type="pres">
      <dgm:prSet presAssocID="{6BA18E7A-BB2E-4825-A1DF-1FD35D431638}" presName="spacing" presStyleCnt="0"/>
      <dgm:spPr/>
    </dgm:pt>
    <dgm:pt modelId="{3BCFB44F-2D57-4472-A20C-D2F5F0E3D12A}" type="pres">
      <dgm:prSet presAssocID="{CC42C50F-5BFC-46EF-86FF-3FD9DA3AFBD7}" presName="composite" presStyleCnt="0"/>
      <dgm:spPr/>
    </dgm:pt>
    <dgm:pt modelId="{CE41B757-CB48-494F-A81F-EC78DA0C5809}" type="pres">
      <dgm:prSet presAssocID="{CC42C50F-5BFC-46EF-86FF-3FD9DA3AFBD7}" presName="imgShp" presStyleLbl="fgImgPlac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Smart Phone with solid fill"/>
        </a:ext>
      </dgm:extLst>
    </dgm:pt>
    <dgm:pt modelId="{13BF02B9-8BB3-411A-B95F-24B5238BA997}" type="pres">
      <dgm:prSet presAssocID="{CC42C50F-5BFC-46EF-86FF-3FD9DA3AFBD7}" presName="txShp" presStyleLbl="node1" presStyleIdx="5" presStyleCnt="6" custAng="16200000" custScaleX="66757" custScaleY="94658" custLinFactY="-181893" custLinFactNeighborX="50227" custLinFactNeighborY="-200000">
        <dgm:presLayoutVars>
          <dgm:bulletEnabled val="1"/>
        </dgm:presLayoutVars>
      </dgm:prSet>
      <dgm:spPr/>
    </dgm:pt>
  </dgm:ptLst>
  <dgm:cxnLst>
    <dgm:cxn modelId="{FEBBC202-A076-425A-9468-ADB31CD3D79C}" srcId="{0E3F2EFA-D4BA-41E9-A2E3-A8A573D409A3}" destId="{AADD576B-65FC-4409-B657-FB2DEB95F54D}" srcOrd="1" destOrd="0" parTransId="{48DA1A86-4526-46ED-9EA3-DAB9BDED2C01}" sibTransId="{62E02246-A842-4489-BB14-26451FC43429}"/>
    <dgm:cxn modelId="{BAD13130-56BA-4CF4-AE87-3DE98A03EC6B}" type="presOf" srcId="{AADD576B-65FC-4409-B657-FB2DEB95F54D}" destId="{E2984DDC-DB5A-46BC-9141-C28781FF8B95}" srcOrd="0" destOrd="0" presId="urn:microsoft.com/office/officeart/2005/8/layout/vList3"/>
    <dgm:cxn modelId="{B6DCAC3B-F4F2-4A6D-BA7F-3EF8FD28B647}" srcId="{0E3F2EFA-D4BA-41E9-A2E3-A8A573D409A3}" destId="{8E69F59F-085B-47C1-AE15-BFA2B2F8F95A}" srcOrd="3" destOrd="0" parTransId="{1A07AF9B-9FB9-4BEA-A0F5-73C4EFCF4B58}" sibTransId="{A3788280-8825-437C-B187-16F1CF034700}"/>
    <dgm:cxn modelId="{B989873F-D95A-4FB2-BD70-8087ACD74877}" type="presOf" srcId="{0E3F2EFA-D4BA-41E9-A2E3-A8A573D409A3}" destId="{E576B8BD-6DAB-407E-9313-E5DFFDD43F2D}" srcOrd="0" destOrd="0" presId="urn:microsoft.com/office/officeart/2005/8/layout/vList3"/>
    <dgm:cxn modelId="{4432DC3F-0C08-4A3F-B54D-C6544A3AB96F}" type="presOf" srcId="{8E69F59F-085B-47C1-AE15-BFA2B2F8F95A}" destId="{21EE7434-740F-41A7-9C37-A57F83B22099}" srcOrd="0" destOrd="0" presId="urn:microsoft.com/office/officeart/2005/8/layout/vList3"/>
    <dgm:cxn modelId="{68007E5B-5E31-4301-AB25-F99E5106A93C}" srcId="{0E3F2EFA-D4BA-41E9-A2E3-A8A573D409A3}" destId="{DB715029-1B7B-4E2C-9B4E-2A6D2C3DB3CD}" srcOrd="4" destOrd="0" parTransId="{E589CD27-C49E-4257-8474-94DB78E30429}" sibTransId="{6BA18E7A-BB2E-4825-A1DF-1FD35D431638}"/>
    <dgm:cxn modelId="{8D3D4752-D9EE-4DAB-991C-7F6D0F62FBA3}" srcId="{0E3F2EFA-D4BA-41E9-A2E3-A8A573D409A3}" destId="{4352A541-07CB-4427-992A-BC13B5AEB61D}" srcOrd="0" destOrd="0" parTransId="{7EE1B832-1368-48D4-AB0E-4310504E8B34}" sibTransId="{1F632620-C2AC-4D90-89AA-28C2633069EC}"/>
    <dgm:cxn modelId="{DC385C79-D836-42A9-BCCC-AA24F0A2026B}" type="presOf" srcId="{F2B165B2-A146-4393-98BD-DD051043F423}" destId="{CD063F23-946C-4979-ABA9-96F40CD00173}" srcOrd="0" destOrd="0" presId="urn:microsoft.com/office/officeart/2005/8/layout/vList3"/>
    <dgm:cxn modelId="{4EFD3E90-93C5-4325-BFE3-00B689E5E3EE}" type="presOf" srcId="{DB715029-1B7B-4E2C-9B4E-2A6D2C3DB3CD}" destId="{A2819578-8160-4E4A-BBBC-00928F2A44A1}" srcOrd="0" destOrd="0" presId="urn:microsoft.com/office/officeart/2005/8/layout/vList3"/>
    <dgm:cxn modelId="{C187EFCC-3DFE-4524-AED7-E99A4B0CC962}" srcId="{0E3F2EFA-D4BA-41E9-A2E3-A8A573D409A3}" destId="{F2B165B2-A146-4393-98BD-DD051043F423}" srcOrd="2" destOrd="0" parTransId="{FD7C0965-3C5C-4619-8861-469DD2697E66}" sibTransId="{D7B26504-C237-4F06-A280-94AC08F10BDD}"/>
    <dgm:cxn modelId="{7FB383D5-90DB-4CDB-80D2-0D7C71E49E4B}" srcId="{0E3F2EFA-D4BA-41E9-A2E3-A8A573D409A3}" destId="{CC42C50F-5BFC-46EF-86FF-3FD9DA3AFBD7}" srcOrd="5" destOrd="0" parTransId="{72958454-83BD-4AB7-A389-E6010E68955E}" sibTransId="{83508197-F476-4448-87D7-681D54813EA2}"/>
    <dgm:cxn modelId="{357EA8EC-79B4-448E-8C4D-CE2F12D97AFF}" type="presOf" srcId="{4352A541-07CB-4427-992A-BC13B5AEB61D}" destId="{DD04936E-CF8B-4B47-B2A8-C19CB68982C5}" srcOrd="0" destOrd="0" presId="urn:microsoft.com/office/officeart/2005/8/layout/vList3"/>
    <dgm:cxn modelId="{1BC7E4FB-F1D7-4850-997F-B165CBE80890}" type="presOf" srcId="{CC42C50F-5BFC-46EF-86FF-3FD9DA3AFBD7}" destId="{13BF02B9-8BB3-411A-B95F-24B5238BA997}" srcOrd="0" destOrd="0" presId="urn:microsoft.com/office/officeart/2005/8/layout/vList3"/>
    <dgm:cxn modelId="{A548A016-1053-4D4C-9445-7BCE413E27C5}" type="presParOf" srcId="{E576B8BD-6DAB-407E-9313-E5DFFDD43F2D}" destId="{73B0FFDF-C564-409E-9367-4CB4D77B62B5}" srcOrd="0" destOrd="0" presId="urn:microsoft.com/office/officeart/2005/8/layout/vList3"/>
    <dgm:cxn modelId="{135B1F1F-37A0-4271-99B1-F5159A8C729B}" type="presParOf" srcId="{73B0FFDF-C564-409E-9367-4CB4D77B62B5}" destId="{4B350EEA-4F72-4124-BBC1-CB86C11644B5}" srcOrd="0" destOrd="0" presId="urn:microsoft.com/office/officeart/2005/8/layout/vList3"/>
    <dgm:cxn modelId="{71F8C4CA-AB90-4150-A577-40E0785B3911}" type="presParOf" srcId="{73B0FFDF-C564-409E-9367-4CB4D77B62B5}" destId="{DD04936E-CF8B-4B47-B2A8-C19CB68982C5}" srcOrd="1" destOrd="0" presId="urn:microsoft.com/office/officeart/2005/8/layout/vList3"/>
    <dgm:cxn modelId="{F8A97B17-CA33-4E19-8EC2-5F713E873000}" type="presParOf" srcId="{E576B8BD-6DAB-407E-9313-E5DFFDD43F2D}" destId="{05A935DA-291A-4BA6-9F47-36A1BEBF8F7C}" srcOrd="1" destOrd="0" presId="urn:microsoft.com/office/officeart/2005/8/layout/vList3"/>
    <dgm:cxn modelId="{9A1989BC-2686-47CA-B52B-5AEBC46E9AE8}" type="presParOf" srcId="{E576B8BD-6DAB-407E-9313-E5DFFDD43F2D}" destId="{E792FB5F-2BA3-4054-B055-29C011108610}" srcOrd="2" destOrd="0" presId="urn:microsoft.com/office/officeart/2005/8/layout/vList3"/>
    <dgm:cxn modelId="{51DA99F7-2B66-4EBD-B9E3-DF6B2A3E2674}" type="presParOf" srcId="{E792FB5F-2BA3-4054-B055-29C011108610}" destId="{BB0838BE-BFDA-41D8-97EE-F59EF18A0D66}" srcOrd="0" destOrd="0" presId="urn:microsoft.com/office/officeart/2005/8/layout/vList3"/>
    <dgm:cxn modelId="{D3C3AC24-7D27-45BC-8F49-F729A6DE0BF7}" type="presParOf" srcId="{E792FB5F-2BA3-4054-B055-29C011108610}" destId="{E2984DDC-DB5A-46BC-9141-C28781FF8B95}" srcOrd="1" destOrd="0" presId="urn:microsoft.com/office/officeart/2005/8/layout/vList3"/>
    <dgm:cxn modelId="{CDB8BA48-ECF5-4670-8B7F-419D4E9E218C}" type="presParOf" srcId="{E576B8BD-6DAB-407E-9313-E5DFFDD43F2D}" destId="{B414200A-3CB7-4CB6-860C-249673E06DF2}" srcOrd="3" destOrd="0" presId="urn:microsoft.com/office/officeart/2005/8/layout/vList3"/>
    <dgm:cxn modelId="{30477D9D-CA9E-437D-8515-F49F183A0A8E}" type="presParOf" srcId="{E576B8BD-6DAB-407E-9313-E5DFFDD43F2D}" destId="{DED59004-A3AF-4654-8BCD-0509539F8C64}" srcOrd="4" destOrd="0" presId="urn:microsoft.com/office/officeart/2005/8/layout/vList3"/>
    <dgm:cxn modelId="{32EF3AEB-E07A-45DA-B33F-E9F5468A6365}" type="presParOf" srcId="{DED59004-A3AF-4654-8BCD-0509539F8C64}" destId="{C0994D6C-B9A4-4965-8C51-D9769ADCF515}" srcOrd="0" destOrd="0" presId="urn:microsoft.com/office/officeart/2005/8/layout/vList3"/>
    <dgm:cxn modelId="{7C1D4719-176E-4BA8-AE36-313B53E8B9BA}" type="presParOf" srcId="{DED59004-A3AF-4654-8BCD-0509539F8C64}" destId="{CD063F23-946C-4979-ABA9-96F40CD00173}" srcOrd="1" destOrd="0" presId="urn:microsoft.com/office/officeart/2005/8/layout/vList3"/>
    <dgm:cxn modelId="{63C13D46-7FC2-43CB-9C7F-11B9B61D4823}" type="presParOf" srcId="{E576B8BD-6DAB-407E-9313-E5DFFDD43F2D}" destId="{950A8315-272F-4CE5-85B7-590453734314}" srcOrd="5" destOrd="0" presId="urn:microsoft.com/office/officeart/2005/8/layout/vList3"/>
    <dgm:cxn modelId="{57D9A150-5DCF-48CA-BE99-F560FF685959}" type="presParOf" srcId="{E576B8BD-6DAB-407E-9313-E5DFFDD43F2D}" destId="{2027018B-7E22-4691-B9F2-AA4C61224838}" srcOrd="6" destOrd="0" presId="urn:microsoft.com/office/officeart/2005/8/layout/vList3"/>
    <dgm:cxn modelId="{BE895E0C-A6AF-43C5-A915-77D4B987845F}" type="presParOf" srcId="{2027018B-7E22-4691-B9F2-AA4C61224838}" destId="{BF292DF3-FE9D-4921-B412-2D3FC20035DF}" srcOrd="0" destOrd="0" presId="urn:microsoft.com/office/officeart/2005/8/layout/vList3"/>
    <dgm:cxn modelId="{857E450A-A585-4740-B320-294C2E3B58D9}" type="presParOf" srcId="{2027018B-7E22-4691-B9F2-AA4C61224838}" destId="{21EE7434-740F-41A7-9C37-A57F83B22099}" srcOrd="1" destOrd="0" presId="urn:microsoft.com/office/officeart/2005/8/layout/vList3"/>
    <dgm:cxn modelId="{CC49AC17-6E72-47E0-9520-BD77ED6CC202}" type="presParOf" srcId="{E576B8BD-6DAB-407E-9313-E5DFFDD43F2D}" destId="{9B23B398-4C8D-4C54-99AE-EE3116E847FC}" srcOrd="7" destOrd="0" presId="urn:microsoft.com/office/officeart/2005/8/layout/vList3"/>
    <dgm:cxn modelId="{AB69128E-BC17-4092-ABDB-1CBC07EAF988}" type="presParOf" srcId="{E576B8BD-6DAB-407E-9313-E5DFFDD43F2D}" destId="{79181CCE-C90C-4985-997A-73A3D5E3BE5D}" srcOrd="8" destOrd="0" presId="urn:microsoft.com/office/officeart/2005/8/layout/vList3"/>
    <dgm:cxn modelId="{9AA47458-799E-4B9B-AFBC-6C6C36D3C09E}" type="presParOf" srcId="{79181CCE-C90C-4985-997A-73A3D5E3BE5D}" destId="{B898D471-BEA4-4FEC-938A-31C8D9CE46C4}" srcOrd="0" destOrd="0" presId="urn:microsoft.com/office/officeart/2005/8/layout/vList3"/>
    <dgm:cxn modelId="{331FE86D-CEA2-4373-B9BB-38FE2A3ECA59}" type="presParOf" srcId="{79181CCE-C90C-4985-997A-73A3D5E3BE5D}" destId="{A2819578-8160-4E4A-BBBC-00928F2A44A1}" srcOrd="1" destOrd="0" presId="urn:microsoft.com/office/officeart/2005/8/layout/vList3"/>
    <dgm:cxn modelId="{109046A2-EF74-4082-B8E5-6CEF1DB60D3B}" type="presParOf" srcId="{E576B8BD-6DAB-407E-9313-E5DFFDD43F2D}" destId="{85162066-ACF0-4185-A89F-E108BD8560A9}" srcOrd="9" destOrd="0" presId="urn:microsoft.com/office/officeart/2005/8/layout/vList3"/>
    <dgm:cxn modelId="{FCD4C1A5-EE62-4710-A58B-6B880F40ACAF}" type="presParOf" srcId="{E576B8BD-6DAB-407E-9313-E5DFFDD43F2D}" destId="{3BCFB44F-2D57-4472-A20C-D2F5F0E3D12A}" srcOrd="10" destOrd="0" presId="urn:microsoft.com/office/officeart/2005/8/layout/vList3"/>
    <dgm:cxn modelId="{65FA8A67-940C-4B69-BC38-880DF27B40B3}" type="presParOf" srcId="{3BCFB44F-2D57-4472-A20C-D2F5F0E3D12A}" destId="{CE41B757-CB48-494F-A81F-EC78DA0C5809}" srcOrd="0" destOrd="0" presId="urn:microsoft.com/office/officeart/2005/8/layout/vList3"/>
    <dgm:cxn modelId="{D2594452-B6FC-4647-BC58-A1809CB8B231}" type="presParOf" srcId="{3BCFB44F-2D57-4472-A20C-D2F5F0E3D12A}" destId="{13BF02B9-8BB3-411A-B95F-24B5238BA99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4936E-CF8B-4B47-B2A8-C19CB68982C5}">
      <dsp:nvSpPr>
        <dsp:cNvPr id="0" name=""/>
        <dsp:cNvSpPr/>
      </dsp:nvSpPr>
      <dsp:spPr>
        <a:xfrm rot="10800000">
          <a:off x="1563231" y="2556"/>
          <a:ext cx="5620353" cy="590316"/>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Application Layer (WAE)</a:t>
          </a:r>
        </a:p>
      </dsp:txBody>
      <dsp:txXfrm rot="10800000">
        <a:off x="1710810" y="2556"/>
        <a:ext cx="5472774" cy="590316"/>
      </dsp:txXfrm>
    </dsp:sp>
    <dsp:sp modelId="{4B350EEA-4F72-4124-BBC1-CB86C11644B5}">
      <dsp:nvSpPr>
        <dsp:cNvPr id="0" name=""/>
        <dsp:cNvSpPr/>
      </dsp:nvSpPr>
      <dsp:spPr>
        <a:xfrm>
          <a:off x="1268073" y="2556"/>
          <a:ext cx="590316" cy="59031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984DDC-DB5A-46BC-9141-C28781FF8B95}">
      <dsp:nvSpPr>
        <dsp:cNvPr id="0" name=""/>
        <dsp:cNvSpPr/>
      </dsp:nvSpPr>
      <dsp:spPr>
        <a:xfrm rot="10800000">
          <a:off x="1563231" y="769086"/>
          <a:ext cx="5620353" cy="590316"/>
        </a:xfrm>
        <a:prstGeom prst="homePlate">
          <a:avLst/>
        </a:prstGeom>
        <a:solidFill>
          <a:schemeClr val="accent3">
            <a:hueOff val="-1837445"/>
            <a:satOff val="-2607"/>
            <a:lumOff val="-1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Session Layer (WSP)</a:t>
          </a:r>
        </a:p>
      </dsp:txBody>
      <dsp:txXfrm rot="10800000">
        <a:off x="1710810" y="769086"/>
        <a:ext cx="5472774" cy="590316"/>
      </dsp:txXfrm>
    </dsp:sp>
    <dsp:sp modelId="{BB0838BE-BFDA-41D8-97EE-F59EF18A0D66}">
      <dsp:nvSpPr>
        <dsp:cNvPr id="0" name=""/>
        <dsp:cNvSpPr/>
      </dsp:nvSpPr>
      <dsp:spPr>
        <a:xfrm>
          <a:off x="1268073" y="769086"/>
          <a:ext cx="590316" cy="59031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063F23-946C-4979-ABA9-96F40CD00173}">
      <dsp:nvSpPr>
        <dsp:cNvPr id="0" name=""/>
        <dsp:cNvSpPr/>
      </dsp:nvSpPr>
      <dsp:spPr>
        <a:xfrm rot="10800000">
          <a:off x="1563231" y="1535616"/>
          <a:ext cx="5620353" cy="590316"/>
        </a:xfrm>
        <a:prstGeom prst="homePlate">
          <a:avLst/>
        </a:prstGeom>
        <a:solidFill>
          <a:schemeClr val="accent3">
            <a:hueOff val="-3674891"/>
            <a:satOff val="-5214"/>
            <a:lumOff val="-3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Transaction Layer (WTP)</a:t>
          </a:r>
        </a:p>
      </dsp:txBody>
      <dsp:txXfrm rot="10800000">
        <a:off x="1710810" y="1535616"/>
        <a:ext cx="5472774" cy="590316"/>
      </dsp:txXfrm>
    </dsp:sp>
    <dsp:sp modelId="{C0994D6C-B9A4-4965-8C51-D9769ADCF515}">
      <dsp:nvSpPr>
        <dsp:cNvPr id="0" name=""/>
        <dsp:cNvSpPr/>
      </dsp:nvSpPr>
      <dsp:spPr>
        <a:xfrm>
          <a:off x="1268073" y="1535616"/>
          <a:ext cx="590316" cy="590316"/>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EE7434-740F-41A7-9C37-A57F83B22099}">
      <dsp:nvSpPr>
        <dsp:cNvPr id="0" name=""/>
        <dsp:cNvSpPr/>
      </dsp:nvSpPr>
      <dsp:spPr>
        <a:xfrm rot="10800000">
          <a:off x="1563231" y="2302146"/>
          <a:ext cx="5620353" cy="590316"/>
        </a:xfrm>
        <a:prstGeom prst="homePlate">
          <a:avLst/>
        </a:prstGeom>
        <a:solidFill>
          <a:schemeClr val="accent3">
            <a:hueOff val="-5512337"/>
            <a:satOff val="-7822"/>
            <a:lumOff val="-5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Security Layer (WTLS)</a:t>
          </a:r>
        </a:p>
      </dsp:txBody>
      <dsp:txXfrm rot="10800000">
        <a:off x="1710810" y="2302146"/>
        <a:ext cx="5472774" cy="590316"/>
      </dsp:txXfrm>
    </dsp:sp>
    <dsp:sp modelId="{BF292DF3-FE9D-4921-B412-2D3FC20035DF}">
      <dsp:nvSpPr>
        <dsp:cNvPr id="0" name=""/>
        <dsp:cNvSpPr/>
      </dsp:nvSpPr>
      <dsp:spPr>
        <a:xfrm>
          <a:off x="1268073" y="2302146"/>
          <a:ext cx="590316" cy="59031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819578-8160-4E4A-BBBC-00928F2A44A1}">
      <dsp:nvSpPr>
        <dsp:cNvPr id="0" name=""/>
        <dsp:cNvSpPr/>
      </dsp:nvSpPr>
      <dsp:spPr>
        <a:xfrm rot="10800000">
          <a:off x="1563231" y="3068676"/>
          <a:ext cx="5620353" cy="590316"/>
        </a:xfrm>
        <a:prstGeom prst="homePlate">
          <a:avLst/>
        </a:prstGeom>
        <a:solidFill>
          <a:schemeClr val="accent3">
            <a:hueOff val="-7349782"/>
            <a:satOff val="-10429"/>
            <a:lumOff val="-6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Transport Layer (WDP)</a:t>
          </a:r>
        </a:p>
      </dsp:txBody>
      <dsp:txXfrm rot="10800000">
        <a:off x="1710810" y="3068676"/>
        <a:ext cx="5472774" cy="590316"/>
      </dsp:txXfrm>
    </dsp:sp>
    <dsp:sp modelId="{B898D471-BEA4-4FEC-938A-31C8D9CE46C4}">
      <dsp:nvSpPr>
        <dsp:cNvPr id="0" name=""/>
        <dsp:cNvSpPr/>
      </dsp:nvSpPr>
      <dsp:spPr>
        <a:xfrm>
          <a:off x="1268073" y="3068676"/>
          <a:ext cx="590316" cy="590316"/>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BF02B9-8BB3-411A-B95F-24B5238BA997}">
      <dsp:nvSpPr>
        <dsp:cNvPr id="0" name=""/>
        <dsp:cNvSpPr/>
      </dsp:nvSpPr>
      <dsp:spPr>
        <a:xfrm rot="5400000">
          <a:off x="5787447" y="1596598"/>
          <a:ext cx="3751979" cy="558781"/>
        </a:xfrm>
        <a:prstGeom prst="homePlate">
          <a:avLst/>
        </a:prstGeom>
        <a:solidFill>
          <a:schemeClr val="accent3">
            <a:hueOff val="-9187227"/>
            <a:satOff val="-13036"/>
            <a:lumOff val="-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13" tIns="68580" rIns="128016"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Bearer GSM IS:136 CDMA PHS </a:t>
          </a:r>
        </a:p>
      </dsp:txBody>
      <dsp:txXfrm rot="10800000">
        <a:off x="5857295" y="1526751"/>
        <a:ext cx="3612284" cy="558781"/>
      </dsp:txXfrm>
    </dsp:sp>
    <dsp:sp modelId="{CE41B757-CB48-494F-A81F-EC78DA0C5809}">
      <dsp:nvSpPr>
        <dsp:cNvPr id="0" name=""/>
        <dsp:cNvSpPr/>
      </dsp:nvSpPr>
      <dsp:spPr>
        <a:xfrm>
          <a:off x="1735167" y="3835206"/>
          <a:ext cx="590316" cy="590316"/>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1471C-77DE-E928-B3FE-85B774246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8F143-D43B-AE24-2341-F5FCCAD9A07D}"/>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172F57F-ACE7-7234-2695-981BAC408090}"/>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2185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06870-C671-3897-2005-F0D947529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BF935-5ACA-F638-CFD1-0E3677496BB1}"/>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EE0E18D-C7A1-7E7C-B6BC-3392EEB28E6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4011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D6B28-D7DE-7472-123E-923732BB7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5DFC5A-6556-5AFF-1174-B59CFE53879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44AE7EA-A30C-BDAC-8BF6-928966D38B4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150680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96988-0927-F661-55BA-7C29F25295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DE5D0C-0D9A-BCDE-3852-B2A9FDA2BF82}"/>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0EADD4E-268F-0B1E-3EE4-4741A7E9C2F1}"/>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66461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Introduction to Data communication</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4303551" cy="1647627"/>
          </a:xfrm>
        </p:spPr>
        <p:txBody>
          <a:bodyPr/>
          <a:lstStyle/>
          <a:p>
            <a:r>
              <a:rPr lang="en-US" dirty="0"/>
              <a:t>Alex Sangi</a:t>
            </a:r>
          </a:p>
          <a:p>
            <a:endParaRPr lang="en-US" dirty="0"/>
          </a:p>
          <a:p>
            <a:r>
              <a:rPr lang="en-US" dirty="0"/>
              <a:t>alexander.sangi@nit.go.tz </a:t>
            </a:r>
          </a:p>
        </p:txBody>
      </p:sp>
    </p:spTree>
    <p:extLst>
      <p:ext uri="{BB962C8B-B14F-4D97-AF65-F5344CB8AC3E}">
        <p14:creationId xmlns:p14="http://schemas.microsoft.com/office/powerpoint/2010/main" val="1973173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FBE06-C149-9E85-9706-302FA1EDFB53}"/>
              </a:ext>
            </a:extLst>
          </p:cNvPr>
          <p:cNvSpPr>
            <a:spLocks noGrp="1"/>
          </p:cNvSpPr>
          <p:nvPr>
            <p:ph type="title"/>
          </p:nvPr>
        </p:nvSpPr>
        <p:spPr>
          <a:xfrm>
            <a:off x="1550565" y="1057273"/>
            <a:ext cx="8594546" cy="1157781"/>
          </a:xfrm>
        </p:spPr>
        <p:txBody>
          <a:bodyPr/>
          <a:lstStyle/>
          <a:p>
            <a:r>
              <a:rPr lang="en-US" dirty="0"/>
              <a:t>Mobile Station (MS)</a:t>
            </a:r>
            <a:br>
              <a:rPr lang="en-US" dirty="0"/>
            </a:br>
            <a:endParaRPr lang="en-US" dirty="0"/>
          </a:p>
        </p:txBody>
      </p:sp>
      <p:sp>
        <p:nvSpPr>
          <p:cNvPr id="3" name="Content Placeholder 2">
            <a:extLst>
              <a:ext uri="{FF2B5EF4-FFF2-40B4-BE49-F238E27FC236}">
                <a16:creationId xmlns:a16="http://schemas.microsoft.com/office/drawing/2014/main" id="{5C2455D2-580F-E45A-5FD5-25D705299AF0}"/>
              </a:ext>
            </a:extLst>
          </p:cNvPr>
          <p:cNvSpPr>
            <a:spLocks noGrp="1"/>
          </p:cNvSpPr>
          <p:nvPr>
            <p:ph sz="half" idx="2"/>
          </p:nvPr>
        </p:nvSpPr>
        <p:spPr>
          <a:xfrm>
            <a:off x="1284984" y="1883980"/>
            <a:ext cx="4619203" cy="4380642"/>
          </a:xfrm>
        </p:spPr>
        <p:txBody>
          <a:bodyPr>
            <a:normAutofit/>
          </a:bodyPr>
          <a:lstStyle/>
          <a:p>
            <a:r>
              <a:rPr lang="en-US" sz="2400" dirty="0"/>
              <a:t>At the heart of GSM architecture is the Mobile Station (MS), comprising the physical device (phone or modem) and the Subscriber Identity Module (SIM) card.</a:t>
            </a:r>
          </a:p>
          <a:p>
            <a:r>
              <a:rPr lang="en-US" sz="2400" dirty="0"/>
              <a:t> The SIM card holds vital information, including the user's identity and subscription details, ensuring personalized access to the network.</a:t>
            </a:r>
          </a:p>
        </p:txBody>
      </p:sp>
      <p:pic>
        <p:nvPicPr>
          <p:cNvPr id="6" name="Content Placeholder 5">
            <a:extLst>
              <a:ext uri="{FF2B5EF4-FFF2-40B4-BE49-F238E27FC236}">
                <a16:creationId xmlns:a16="http://schemas.microsoft.com/office/drawing/2014/main" id="{A6805AC1-4427-DEF8-FD40-1AB825D7E15E}"/>
              </a:ext>
            </a:extLst>
          </p:cNvPr>
          <p:cNvPicPr>
            <a:picLocks noGrp="1" noChangeAspect="1"/>
          </p:cNvPicPr>
          <p:nvPr>
            <p:ph sz="half" idx="15"/>
          </p:nvPr>
        </p:nvPicPr>
        <p:blipFill>
          <a:blip r:embed="rId2"/>
          <a:stretch>
            <a:fillRect/>
          </a:stretch>
        </p:blipFill>
        <p:spPr>
          <a:xfrm>
            <a:off x="5867784" y="2010103"/>
            <a:ext cx="6203253" cy="3697013"/>
          </a:xfrm>
          <a:prstGeom prst="rect">
            <a:avLst/>
          </a:prstGeom>
        </p:spPr>
      </p:pic>
      <p:sp>
        <p:nvSpPr>
          <p:cNvPr id="7" name="Rectangle 6">
            <a:extLst>
              <a:ext uri="{FF2B5EF4-FFF2-40B4-BE49-F238E27FC236}">
                <a16:creationId xmlns:a16="http://schemas.microsoft.com/office/drawing/2014/main" id="{BE08E65D-B914-2587-DC7C-F05B6D0A33D6}"/>
              </a:ext>
            </a:extLst>
          </p:cNvPr>
          <p:cNvSpPr/>
          <p:nvPr/>
        </p:nvSpPr>
        <p:spPr>
          <a:xfrm>
            <a:off x="6096000" y="2215054"/>
            <a:ext cx="1164021" cy="30585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DB033ED-B70D-F478-AF25-93DCE4269DAB}"/>
              </a:ext>
            </a:extLst>
          </p:cNvPr>
          <p:cNvSpPr>
            <a:spLocks noGrp="1"/>
          </p:cNvSpPr>
          <p:nvPr>
            <p:ph type="sldNum" sz="quarter" idx="10"/>
          </p:nvPr>
        </p:nvSpPr>
        <p:spPr/>
        <p:txBody>
          <a:bodyPr/>
          <a:lstStyle/>
          <a:p>
            <a:fld id="{48F63A3B-78C7-47BE-AE5E-E10140E04643}" type="slidenum">
              <a:rPr lang="en-US" smtClean="0"/>
              <a:pPr/>
              <a:t>100</a:t>
            </a:fld>
            <a:endParaRPr lang="en-US" dirty="0"/>
          </a:p>
        </p:txBody>
      </p:sp>
    </p:spTree>
    <p:extLst>
      <p:ext uri="{BB962C8B-B14F-4D97-AF65-F5344CB8AC3E}">
        <p14:creationId xmlns:p14="http://schemas.microsoft.com/office/powerpoint/2010/main" val="41887238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5787-EA3F-196D-2446-D40E56B5A4A6}"/>
              </a:ext>
            </a:extLst>
          </p:cNvPr>
          <p:cNvSpPr>
            <a:spLocks noGrp="1"/>
          </p:cNvSpPr>
          <p:nvPr>
            <p:ph type="title"/>
          </p:nvPr>
        </p:nvSpPr>
        <p:spPr/>
        <p:txBody>
          <a:bodyPr/>
          <a:lstStyle/>
          <a:p>
            <a:r>
              <a:rPr lang="en-US" sz="3200" dirty="0"/>
              <a:t>Base Station Subsystem (BSS)</a:t>
            </a:r>
            <a:br>
              <a:rPr lang="en-US" dirty="0"/>
            </a:br>
            <a:endParaRPr lang="en-US" dirty="0"/>
          </a:p>
        </p:txBody>
      </p:sp>
      <p:sp>
        <p:nvSpPr>
          <p:cNvPr id="3" name="Content Placeholder 2">
            <a:extLst>
              <a:ext uri="{FF2B5EF4-FFF2-40B4-BE49-F238E27FC236}">
                <a16:creationId xmlns:a16="http://schemas.microsoft.com/office/drawing/2014/main" id="{C75F239E-50CC-C394-4AC9-D6E51D735929}"/>
              </a:ext>
            </a:extLst>
          </p:cNvPr>
          <p:cNvSpPr>
            <a:spLocks noGrp="1"/>
          </p:cNvSpPr>
          <p:nvPr>
            <p:ph sz="half" idx="2"/>
          </p:nvPr>
        </p:nvSpPr>
        <p:spPr>
          <a:xfrm>
            <a:off x="1418897" y="1852448"/>
            <a:ext cx="4677104" cy="4682359"/>
          </a:xfrm>
        </p:spPr>
        <p:txBody>
          <a:bodyPr>
            <a:normAutofit fontScale="92500" lnSpcReduction="20000"/>
          </a:bodyPr>
          <a:lstStyle/>
          <a:p>
            <a:r>
              <a:rPr lang="en-US" sz="2400" dirty="0"/>
              <a:t>The Base Station Subsystem (BSS) is critical in mobile networks, comprising BTS and BSC. It manages signal transmission, ensuring seamless connectivity.</a:t>
            </a:r>
          </a:p>
          <a:p>
            <a:r>
              <a:rPr lang="en-US" sz="2400" dirty="0"/>
              <a:t>Base Transceiver Station (BTS)</a:t>
            </a:r>
          </a:p>
          <a:p>
            <a:pPr marL="0" indent="0">
              <a:buNone/>
            </a:pPr>
            <a:r>
              <a:rPr lang="en-US" sz="2400" dirty="0"/>
              <a:t>This is the radio equipment that facilitates the transmission and reception of signals.</a:t>
            </a:r>
          </a:p>
          <a:p>
            <a:r>
              <a:rPr lang="en-US" sz="2400" dirty="0"/>
              <a:t>Base Station Controller (BSC)</a:t>
            </a:r>
          </a:p>
          <a:p>
            <a:pPr marL="0" indent="0">
              <a:buNone/>
            </a:pPr>
            <a:r>
              <a:rPr lang="en-US" sz="2400" dirty="0"/>
              <a:t>The BSC in GSM architecture manages multiple BTS units, optimizing the allocation of radio resources.</a:t>
            </a:r>
          </a:p>
        </p:txBody>
      </p:sp>
      <p:sp>
        <p:nvSpPr>
          <p:cNvPr id="4" name="Content Placeholder 3">
            <a:extLst>
              <a:ext uri="{FF2B5EF4-FFF2-40B4-BE49-F238E27FC236}">
                <a16:creationId xmlns:a16="http://schemas.microsoft.com/office/drawing/2014/main" id="{1D921443-01B6-CCCB-94A2-F8E6311A6126}"/>
              </a:ext>
            </a:extLst>
          </p:cNvPr>
          <p:cNvSpPr>
            <a:spLocks noGrp="1"/>
          </p:cNvSpPr>
          <p:nvPr>
            <p:ph sz="half" idx="15"/>
          </p:nvPr>
        </p:nvSpPr>
        <p:spPr/>
        <p:txBody>
          <a:bodyPr/>
          <a:lstStyle/>
          <a:p>
            <a:endParaRPr lang="en-US"/>
          </a:p>
        </p:txBody>
      </p:sp>
      <p:sp>
        <p:nvSpPr>
          <p:cNvPr id="5" name="Slide Number Placeholder 4">
            <a:extLst>
              <a:ext uri="{FF2B5EF4-FFF2-40B4-BE49-F238E27FC236}">
                <a16:creationId xmlns:a16="http://schemas.microsoft.com/office/drawing/2014/main" id="{4886712B-129C-9021-446A-61037F32E2EF}"/>
              </a:ext>
            </a:extLst>
          </p:cNvPr>
          <p:cNvSpPr>
            <a:spLocks noGrp="1"/>
          </p:cNvSpPr>
          <p:nvPr>
            <p:ph type="sldNum" sz="quarter" idx="10"/>
          </p:nvPr>
        </p:nvSpPr>
        <p:spPr/>
        <p:txBody>
          <a:bodyPr/>
          <a:lstStyle/>
          <a:p>
            <a:fld id="{48F63A3B-78C7-47BE-AE5E-E10140E04643}" type="slidenum">
              <a:rPr lang="en-US" smtClean="0"/>
              <a:pPr/>
              <a:t>101</a:t>
            </a:fld>
            <a:endParaRPr lang="en-US" dirty="0"/>
          </a:p>
        </p:txBody>
      </p:sp>
      <p:pic>
        <p:nvPicPr>
          <p:cNvPr id="6" name="Content Placeholder 7">
            <a:extLst>
              <a:ext uri="{FF2B5EF4-FFF2-40B4-BE49-F238E27FC236}">
                <a16:creationId xmlns:a16="http://schemas.microsoft.com/office/drawing/2014/main" id="{2B422917-FAAC-6C4B-7791-47C811E462E3}"/>
              </a:ext>
            </a:extLst>
          </p:cNvPr>
          <p:cNvPicPr>
            <a:picLocks noGrp="1" noChangeAspect="1"/>
          </p:cNvPicPr>
          <p:nvPr>
            <p:ph sz="half" idx="15"/>
          </p:nvPr>
        </p:nvPicPr>
        <p:blipFill>
          <a:blip r:embed="rId2"/>
          <a:stretch>
            <a:fillRect/>
          </a:stretch>
        </p:blipFill>
        <p:spPr>
          <a:xfrm>
            <a:off x="6096000" y="1956555"/>
            <a:ext cx="6061528" cy="3961593"/>
          </a:xfrm>
          <a:prstGeom prst="rect">
            <a:avLst/>
          </a:prstGeom>
        </p:spPr>
      </p:pic>
      <p:sp>
        <p:nvSpPr>
          <p:cNvPr id="7" name="Rectangle 6">
            <a:extLst>
              <a:ext uri="{FF2B5EF4-FFF2-40B4-BE49-F238E27FC236}">
                <a16:creationId xmlns:a16="http://schemas.microsoft.com/office/drawing/2014/main" id="{28485FD8-AC14-D299-D3BE-0981713B3587}"/>
              </a:ext>
            </a:extLst>
          </p:cNvPr>
          <p:cNvSpPr/>
          <p:nvPr/>
        </p:nvSpPr>
        <p:spPr>
          <a:xfrm>
            <a:off x="7338848" y="2467303"/>
            <a:ext cx="2262352" cy="271955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63413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41D1-62C0-5B8F-2F8C-6166F9F1C5CD}"/>
              </a:ext>
            </a:extLst>
          </p:cNvPr>
          <p:cNvSpPr>
            <a:spLocks noGrp="1"/>
          </p:cNvSpPr>
          <p:nvPr>
            <p:ph type="title"/>
          </p:nvPr>
        </p:nvSpPr>
        <p:spPr>
          <a:xfrm>
            <a:off x="1550564" y="1057274"/>
            <a:ext cx="9875463" cy="905533"/>
          </a:xfrm>
        </p:spPr>
        <p:txBody>
          <a:bodyPr/>
          <a:lstStyle/>
          <a:p>
            <a:r>
              <a:rPr lang="en-US" sz="3200" dirty="0"/>
              <a:t>Network Switching Subsystem (NSS)</a:t>
            </a:r>
            <a:br>
              <a:rPr lang="en-US" dirty="0"/>
            </a:br>
            <a:endParaRPr lang="en-US" dirty="0"/>
          </a:p>
        </p:txBody>
      </p:sp>
      <p:sp>
        <p:nvSpPr>
          <p:cNvPr id="3" name="Content Placeholder 2">
            <a:extLst>
              <a:ext uri="{FF2B5EF4-FFF2-40B4-BE49-F238E27FC236}">
                <a16:creationId xmlns:a16="http://schemas.microsoft.com/office/drawing/2014/main" id="{3D8AF296-04E4-32A1-3E26-9ACF8CBE84AA}"/>
              </a:ext>
            </a:extLst>
          </p:cNvPr>
          <p:cNvSpPr>
            <a:spLocks noGrp="1"/>
          </p:cNvSpPr>
          <p:nvPr>
            <p:ph sz="half" idx="2"/>
          </p:nvPr>
        </p:nvSpPr>
        <p:spPr>
          <a:xfrm>
            <a:off x="1550564" y="1820917"/>
            <a:ext cx="4487629" cy="4658711"/>
          </a:xfrm>
        </p:spPr>
        <p:txBody>
          <a:bodyPr>
            <a:normAutofit fontScale="92500"/>
          </a:bodyPr>
          <a:lstStyle/>
          <a:p>
            <a:r>
              <a:rPr lang="en-US" sz="2400" dirty="0"/>
              <a:t>The Network Switching Subsystem (NSS) is a crucial component in mobile networks, managing call routing and network operations.</a:t>
            </a:r>
          </a:p>
          <a:p>
            <a:r>
              <a:rPr lang="en-US" sz="2400" dirty="0"/>
              <a:t>Additionally, it ensures seamless communication and efficient resource utilization.</a:t>
            </a:r>
          </a:p>
          <a:p>
            <a:r>
              <a:rPr lang="en-US" sz="2200" dirty="0"/>
              <a:t>Moreover, the NSS plays a pivotal role in connecting users and facilitating the exchange of information within the telecommunications network.</a:t>
            </a:r>
            <a:endParaRPr lang="en-US" sz="3000" dirty="0"/>
          </a:p>
          <a:p>
            <a:endParaRPr lang="en-US" dirty="0"/>
          </a:p>
        </p:txBody>
      </p:sp>
      <p:sp>
        <p:nvSpPr>
          <p:cNvPr id="5" name="Slide Number Placeholder 4">
            <a:extLst>
              <a:ext uri="{FF2B5EF4-FFF2-40B4-BE49-F238E27FC236}">
                <a16:creationId xmlns:a16="http://schemas.microsoft.com/office/drawing/2014/main" id="{D077AED7-62A3-E47E-0F93-1631E8157B75}"/>
              </a:ext>
            </a:extLst>
          </p:cNvPr>
          <p:cNvSpPr>
            <a:spLocks noGrp="1"/>
          </p:cNvSpPr>
          <p:nvPr>
            <p:ph type="sldNum" sz="quarter" idx="10"/>
          </p:nvPr>
        </p:nvSpPr>
        <p:spPr/>
        <p:txBody>
          <a:bodyPr/>
          <a:lstStyle/>
          <a:p>
            <a:fld id="{48F63A3B-78C7-47BE-AE5E-E10140E04643}" type="slidenum">
              <a:rPr lang="en-US" smtClean="0"/>
              <a:pPr/>
              <a:t>102</a:t>
            </a:fld>
            <a:endParaRPr lang="en-US" dirty="0"/>
          </a:p>
        </p:txBody>
      </p:sp>
      <p:pic>
        <p:nvPicPr>
          <p:cNvPr id="6" name="Content Placeholder 7">
            <a:extLst>
              <a:ext uri="{FF2B5EF4-FFF2-40B4-BE49-F238E27FC236}">
                <a16:creationId xmlns:a16="http://schemas.microsoft.com/office/drawing/2014/main" id="{C744C764-DB0A-53D3-4222-59F882265BA1}"/>
              </a:ext>
            </a:extLst>
          </p:cNvPr>
          <p:cNvPicPr>
            <a:picLocks noGrp="1" noChangeAspect="1"/>
          </p:cNvPicPr>
          <p:nvPr>
            <p:ph sz="half" idx="15"/>
          </p:nvPr>
        </p:nvPicPr>
        <p:blipFill>
          <a:blip r:embed="rId2"/>
          <a:stretch>
            <a:fillRect/>
          </a:stretch>
        </p:blipFill>
        <p:spPr>
          <a:xfrm>
            <a:off x="5949423" y="2148051"/>
            <a:ext cx="6115027" cy="3815255"/>
          </a:xfrm>
          <a:prstGeom prst="rect">
            <a:avLst/>
          </a:prstGeom>
        </p:spPr>
      </p:pic>
      <p:sp>
        <p:nvSpPr>
          <p:cNvPr id="7" name="Rectangle 6">
            <a:extLst>
              <a:ext uri="{FF2B5EF4-FFF2-40B4-BE49-F238E27FC236}">
                <a16:creationId xmlns:a16="http://schemas.microsoft.com/office/drawing/2014/main" id="{B4C24034-1072-4565-C794-B86A444644C8}"/>
              </a:ext>
            </a:extLst>
          </p:cNvPr>
          <p:cNvSpPr/>
          <p:nvPr/>
        </p:nvSpPr>
        <p:spPr>
          <a:xfrm>
            <a:off x="9782503" y="2648607"/>
            <a:ext cx="2281947" cy="2475186"/>
          </a:xfrm>
          <a:prstGeom prst="rect">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0818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C912-5879-A9E3-BB45-A85AA45A47F7}"/>
              </a:ext>
            </a:extLst>
          </p:cNvPr>
          <p:cNvSpPr>
            <a:spLocks noGrp="1"/>
          </p:cNvSpPr>
          <p:nvPr>
            <p:ph type="title"/>
          </p:nvPr>
        </p:nvSpPr>
        <p:spPr/>
        <p:txBody>
          <a:bodyPr/>
          <a:lstStyle/>
          <a:p>
            <a:r>
              <a:rPr lang="en-US" dirty="0"/>
              <a:t>Mobile Switching Center (MSC)</a:t>
            </a:r>
            <a:br>
              <a:rPr lang="en-US" b="0" dirty="0"/>
            </a:br>
            <a:endParaRPr lang="en-US" dirty="0"/>
          </a:p>
        </p:txBody>
      </p:sp>
      <p:sp>
        <p:nvSpPr>
          <p:cNvPr id="3" name="Content Placeholder 2">
            <a:extLst>
              <a:ext uri="{FF2B5EF4-FFF2-40B4-BE49-F238E27FC236}">
                <a16:creationId xmlns:a16="http://schemas.microsoft.com/office/drawing/2014/main" id="{6F6FBB3A-3AF1-BCF8-56D4-E20889DFFDFB}"/>
              </a:ext>
            </a:extLst>
          </p:cNvPr>
          <p:cNvSpPr>
            <a:spLocks noGrp="1"/>
          </p:cNvSpPr>
          <p:nvPr>
            <p:ph sz="half" idx="2"/>
          </p:nvPr>
        </p:nvSpPr>
        <p:spPr>
          <a:xfrm>
            <a:off x="1550564" y="2057020"/>
            <a:ext cx="4314209" cy="4207601"/>
          </a:xfrm>
        </p:spPr>
        <p:txBody>
          <a:bodyPr>
            <a:normAutofit/>
          </a:bodyPr>
          <a:lstStyle/>
          <a:p>
            <a:r>
              <a:rPr lang="en-US" sz="2400" dirty="0"/>
              <a:t>The Mobile Switching Center (MSC) is a central component in mobile communication networks that is responsible for call switching and routing.</a:t>
            </a:r>
          </a:p>
          <a:p>
            <a:r>
              <a:rPr lang="en-US" sz="2400" dirty="0"/>
              <a:t>Furthermore, it acts as a bridge, connecting mobile devices within the network and facilitating seamless communication.</a:t>
            </a:r>
          </a:p>
        </p:txBody>
      </p:sp>
      <p:pic>
        <p:nvPicPr>
          <p:cNvPr id="6" name="Content Placeholder 5">
            <a:extLst>
              <a:ext uri="{FF2B5EF4-FFF2-40B4-BE49-F238E27FC236}">
                <a16:creationId xmlns:a16="http://schemas.microsoft.com/office/drawing/2014/main" id="{271B79C8-9107-8BAA-4A27-819333A29A6C}"/>
              </a:ext>
            </a:extLst>
          </p:cNvPr>
          <p:cNvPicPr>
            <a:picLocks noGrp="1" noChangeAspect="1"/>
          </p:cNvPicPr>
          <p:nvPr>
            <p:ph sz="half" idx="15"/>
          </p:nvPr>
        </p:nvPicPr>
        <p:blipFill>
          <a:blip r:embed="rId2"/>
          <a:stretch>
            <a:fillRect/>
          </a:stretch>
        </p:blipFill>
        <p:spPr>
          <a:xfrm>
            <a:off x="6095999" y="2057020"/>
            <a:ext cx="5672959" cy="3743706"/>
          </a:xfrm>
          <a:prstGeom prst="rect">
            <a:avLst/>
          </a:prstGeom>
        </p:spPr>
      </p:pic>
      <p:sp>
        <p:nvSpPr>
          <p:cNvPr id="5" name="Slide Number Placeholder 4">
            <a:extLst>
              <a:ext uri="{FF2B5EF4-FFF2-40B4-BE49-F238E27FC236}">
                <a16:creationId xmlns:a16="http://schemas.microsoft.com/office/drawing/2014/main" id="{C5262D12-EAE2-E40E-7D0C-B78681798527}"/>
              </a:ext>
            </a:extLst>
          </p:cNvPr>
          <p:cNvSpPr>
            <a:spLocks noGrp="1"/>
          </p:cNvSpPr>
          <p:nvPr>
            <p:ph type="sldNum" sz="quarter" idx="10"/>
          </p:nvPr>
        </p:nvSpPr>
        <p:spPr/>
        <p:txBody>
          <a:bodyPr/>
          <a:lstStyle/>
          <a:p>
            <a:fld id="{48F63A3B-78C7-47BE-AE5E-E10140E04643}" type="slidenum">
              <a:rPr lang="en-US" smtClean="0"/>
              <a:pPr/>
              <a:t>103</a:t>
            </a:fld>
            <a:endParaRPr lang="en-US" dirty="0"/>
          </a:p>
        </p:txBody>
      </p:sp>
      <p:sp>
        <p:nvSpPr>
          <p:cNvPr id="7" name="Oval 6">
            <a:extLst>
              <a:ext uri="{FF2B5EF4-FFF2-40B4-BE49-F238E27FC236}">
                <a16:creationId xmlns:a16="http://schemas.microsoft.com/office/drawing/2014/main" id="{A8448E8F-56EB-276D-2B32-7C1694D97BD0}"/>
              </a:ext>
            </a:extLst>
          </p:cNvPr>
          <p:cNvSpPr/>
          <p:nvPr/>
        </p:nvSpPr>
        <p:spPr>
          <a:xfrm>
            <a:off x="9616966" y="3428999"/>
            <a:ext cx="898345" cy="59120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228C4A9-3B99-BE88-7293-7D0AB9033BD4}"/>
              </a:ext>
            </a:extLst>
          </p:cNvPr>
          <p:cNvSpPr/>
          <p:nvPr/>
        </p:nvSpPr>
        <p:spPr>
          <a:xfrm>
            <a:off x="9514490" y="2538248"/>
            <a:ext cx="2151993" cy="24751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82555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6A0A-3C2D-0652-9A6E-FBCFBBABDB4B}"/>
              </a:ext>
            </a:extLst>
          </p:cNvPr>
          <p:cNvSpPr>
            <a:spLocks noGrp="1"/>
          </p:cNvSpPr>
          <p:nvPr>
            <p:ph type="title"/>
          </p:nvPr>
        </p:nvSpPr>
        <p:spPr>
          <a:xfrm>
            <a:off x="1550565" y="1057274"/>
            <a:ext cx="9690250" cy="684816"/>
          </a:xfrm>
        </p:spPr>
        <p:txBody>
          <a:bodyPr/>
          <a:lstStyle/>
          <a:p>
            <a:r>
              <a:rPr lang="en-US" dirty="0"/>
              <a:t>Home Location Register (HLR)</a:t>
            </a:r>
          </a:p>
        </p:txBody>
      </p:sp>
      <p:sp>
        <p:nvSpPr>
          <p:cNvPr id="3" name="Content Placeholder 2">
            <a:extLst>
              <a:ext uri="{FF2B5EF4-FFF2-40B4-BE49-F238E27FC236}">
                <a16:creationId xmlns:a16="http://schemas.microsoft.com/office/drawing/2014/main" id="{B90553A2-AA1F-1421-C0AC-037B8D42C8E6}"/>
              </a:ext>
            </a:extLst>
          </p:cNvPr>
          <p:cNvSpPr>
            <a:spLocks noGrp="1"/>
          </p:cNvSpPr>
          <p:nvPr>
            <p:ph sz="half" idx="2"/>
          </p:nvPr>
        </p:nvSpPr>
        <p:spPr>
          <a:xfrm>
            <a:off x="1158766" y="1870676"/>
            <a:ext cx="4937234" cy="4632600"/>
          </a:xfrm>
        </p:spPr>
        <p:txBody>
          <a:bodyPr>
            <a:normAutofit fontScale="92500" lnSpcReduction="20000"/>
          </a:bodyPr>
          <a:lstStyle/>
          <a:p>
            <a:r>
              <a:rPr lang="en-US" sz="2400" dirty="0"/>
              <a:t>The Home Location Register (HLR) is a key component in mobile networks, acting as a centralized repository for subscriber information.</a:t>
            </a:r>
          </a:p>
          <a:p>
            <a:r>
              <a:rPr lang="en-US" sz="2400" dirty="0"/>
              <a:t>Additionally, it stores crucial details such as the subscriber's identity, location, subscription information, and service profile, enabling quick retrieval for seamless call routing and service delivery.</a:t>
            </a:r>
          </a:p>
          <a:p>
            <a:r>
              <a:rPr lang="en-US" sz="2400" dirty="0"/>
              <a:t>Furthermore, the HLR plays a crucial role in subscriber authentication and authorization, ensuring secure access to network services.</a:t>
            </a:r>
          </a:p>
        </p:txBody>
      </p:sp>
      <p:pic>
        <p:nvPicPr>
          <p:cNvPr id="7" name="Content Placeholder 6">
            <a:extLst>
              <a:ext uri="{FF2B5EF4-FFF2-40B4-BE49-F238E27FC236}">
                <a16:creationId xmlns:a16="http://schemas.microsoft.com/office/drawing/2014/main" id="{1E51A5F6-41BF-3138-12F8-02DD80E07324}"/>
              </a:ext>
            </a:extLst>
          </p:cNvPr>
          <p:cNvPicPr>
            <a:picLocks noGrp="1" noChangeAspect="1"/>
          </p:cNvPicPr>
          <p:nvPr>
            <p:ph sz="half" idx="15"/>
          </p:nvPr>
        </p:nvPicPr>
        <p:blipFill>
          <a:blip r:embed="rId2"/>
          <a:stretch>
            <a:fillRect/>
          </a:stretch>
        </p:blipFill>
        <p:spPr>
          <a:xfrm>
            <a:off x="6621517" y="1824981"/>
            <a:ext cx="5530802" cy="3653536"/>
          </a:xfrm>
          <a:prstGeom prst="rect">
            <a:avLst/>
          </a:prstGeom>
        </p:spPr>
      </p:pic>
      <p:sp>
        <p:nvSpPr>
          <p:cNvPr id="5" name="Slide Number Placeholder 4">
            <a:extLst>
              <a:ext uri="{FF2B5EF4-FFF2-40B4-BE49-F238E27FC236}">
                <a16:creationId xmlns:a16="http://schemas.microsoft.com/office/drawing/2014/main" id="{5C7C94E3-32DF-7C18-6EE3-E0C724555DEE}"/>
              </a:ext>
            </a:extLst>
          </p:cNvPr>
          <p:cNvSpPr>
            <a:spLocks noGrp="1"/>
          </p:cNvSpPr>
          <p:nvPr>
            <p:ph type="sldNum" sz="quarter" idx="10"/>
          </p:nvPr>
        </p:nvSpPr>
        <p:spPr/>
        <p:txBody>
          <a:bodyPr/>
          <a:lstStyle/>
          <a:p>
            <a:fld id="{48F63A3B-78C7-47BE-AE5E-E10140E04643}" type="slidenum">
              <a:rPr lang="en-US" smtClean="0"/>
              <a:pPr/>
              <a:t>104</a:t>
            </a:fld>
            <a:endParaRPr lang="en-US" dirty="0"/>
          </a:p>
        </p:txBody>
      </p:sp>
      <p:sp>
        <p:nvSpPr>
          <p:cNvPr id="8" name="Rectangle 7">
            <a:extLst>
              <a:ext uri="{FF2B5EF4-FFF2-40B4-BE49-F238E27FC236}">
                <a16:creationId xmlns:a16="http://schemas.microsoft.com/office/drawing/2014/main" id="{4FC82794-413A-B8F2-799B-093BA534698E}"/>
              </a:ext>
            </a:extLst>
          </p:cNvPr>
          <p:cNvSpPr/>
          <p:nvPr/>
        </p:nvSpPr>
        <p:spPr>
          <a:xfrm>
            <a:off x="10074166" y="2404241"/>
            <a:ext cx="2078153" cy="227023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E4B25A45-F1CA-D1FE-A4C4-AD8C42D443AC}"/>
              </a:ext>
            </a:extLst>
          </p:cNvPr>
          <p:cNvSpPr/>
          <p:nvPr/>
        </p:nvSpPr>
        <p:spPr>
          <a:xfrm>
            <a:off x="10208172" y="2490952"/>
            <a:ext cx="1032643" cy="54391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266858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141A7-3103-EED7-B078-50316E8C5C4B}"/>
              </a:ext>
            </a:extLst>
          </p:cNvPr>
          <p:cNvSpPr>
            <a:spLocks noGrp="1"/>
          </p:cNvSpPr>
          <p:nvPr>
            <p:ph type="title"/>
          </p:nvPr>
        </p:nvSpPr>
        <p:spPr>
          <a:xfrm>
            <a:off x="1472906" y="693927"/>
            <a:ext cx="9572008" cy="542926"/>
          </a:xfrm>
        </p:spPr>
        <p:txBody>
          <a:bodyPr/>
          <a:lstStyle/>
          <a:p>
            <a:r>
              <a:rPr lang="en-US" dirty="0"/>
              <a:t>Visitor Location Register (VLR)</a:t>
            </a:r>
          </a:p>
        </p:txBody>
      </p:sp>
      <p:sp>
        <p:nvSpPr>
          <p:cNvPr id="3" name="Content Placeholder 2">
            <a:extLst>
              <a:ext uri="{FF2B5EF4-FFF2-40B4-BE49-F238E27FC236}">
                <a16:creationId xmlns:a16="http://schemas.microsoft.com/office/drawing/2014/main" id="{47C08F3D-96ED-27D4-7156-6A14DAA02AEA}"/>
              </a:ext>
            </a:extLst>
          </p:cNvPr>
          <p:cNvSpPr>
            <a:spLocks noGrp="1"/>
          </p:cNvSpPr>
          <p:nvPr>
            <p:ph sz="half" idx="2"/>
          </p:nvPr>
        </p:nvSpPr>
        <p:spPr>
          <a:xfrm>
            <a:off x="1229710" y="1552903"/>
            <a:ext cx="5029200" cy="5115911"/>
          </a:xfrm>
        </p:spPr>
        <p:txBody>
          <a:bodyPr>
            <a:normAutofit fontScale="92500" lnSpcReduction="10000"/>
          </a:bodyPr>
          <a:lstStyle/>
          <a:p>
            <a:r>
              <a:rPr lang="en-US" sz="2400" dirty="0"/>
              <a:t>The Visitor Location Register (VLR) complements the Home Location Register (HLR) in mobile networks, managing temporary registration as users move.</a:t>
            </a:r>
          </a:p>
          <a:p>
            <a:r>
              <a:rPr lang="en-US" sz="2400" dirty="0"/>
              <a:t>Additionally, upon entering a new service area, the VLR interacts with the HLR to retrieve subscriber information, temporarily storing it for efficient call routing and service provisioning.</a:t>
            </a:r>
          </a:p>
          <a:p>
            <a:r>
              <a:rPr lang="en-US" sz="2400" dirty="0"/>
              <a:t>Furthermore, the VLR facilitates smooth handovers as subscribers roam between network cells, ensuring uninterrupted service delivery.</a:t>
            </a:r>
          </a:p>
        </p:txBody>
      </p:sp>
      <p:pic>
        <p:nvPicPr>
          <p:cNvPr id="6" name="Content Placeholder 5">
            <a:extLst>
              <a:ext uri="{FF2B5EF4-FFF2-40B4-BE49-F238E27FC236}">
                <a16:creationId xmlns:a16="http://schemas.microsoft.com/office/drawing/2014/main" id="{0B4792DC-67A5-1972-1CC4-B04B9357CAB1}"/>
              </a:ext>
            </a:extLst>
          </p:cNvPr>
          <p:cNvPicPr>
            <a:picLocks noGrp="1" noChangeAspect="1"/>
          </p:cNvPicPr>
          <p:nvPr>
            <p:ph sz="half" idx="15"/>
          </p:nvPr>
        </p:nvPicPr>
        <p:blipFill>
          <a:blip r:embed="rId2"/>
          <a:stretch>
            <a:fillRect/>
          </a:stretch>
        </p:blipFill>
        <p:spPr>
          <a:xfrm>
            <a:off x="6317193" y="2065283"/>
            <a:ext cx="5646746" cy="3735443"/>
          </a:xfrm>
          <a:prstGeom prst="rect">
            <a:avLst/>
          </a:prstGeom>
        </p:spPr>
      </p:pic>
      <p:sp>
        <p:nvSpPr>
          <p:cNvPr id="5" name="Slide Number Placeholder 4">
            <a:extLst>
              <a:ext uri="{FF2B5EF4-FFF2-40B4-BE49-F238E27FC236}">
                <a16:creationId xmlns:a16="http://schemas.microsoft.com/office/drawing/2014/main" id="{7F836806-C3E6-3427-5885-531AABCEF7F6}"/>
              </a:ext>
            </a:extLst>
          </p:cNvPr>
          <p:cNvSpPr>
            <a:spLocks noGrp="1"/>
          </p:cNvSpPr>
          <p:nvPr>
            <p:ph type="sldNum" sz="quarter" idx="10"/>
          </p:nvPr>
        </p:nvSpPr>
        <p:spPr/>
        <p:txBody>
          <a:bodyPr/>
          <a:lstStyle/>
          <a:p>
            <a:fld id="{48F63A3B-78C7-47BE-AE5E-E10140E04643}" type="slidenum">
              <a:rPr lang="en-US" smtClean="0"/>
              <a:pPr/>
              <a:t>105</a:t>
            </a:fld>
            <a:endParaRPr lang="en-US" dirty="0"/>
          </a:p>
        </p:txBody>
      </p:sp>
      <p:sp>
        <p:nvSpPr>
          <p:cNvPr id="7" name="Rectangle 6">
            <a:extLst>
              <a:ext uri="{FF2B5EF4-FFF2-40B4-BE49-F238E27FC236}">
                <a16:creationId xmlns:a16="http://schemas.microsoft.com/office/drawing/2014/main" id="{EC27108E-A9A2-692B-3DA4-34BE64663684}"/>
              </a:ext>
            </a:extLst>
          </p:cNvPr>
          <p:cNvSpPr/>
          <p:nvPr/>
        </p:nvSpPr>
        <p:spPr>
          <a:xfrm>
            <a:off x="9853447" y="2648607"/>
            <a:ext cx="1978573" cy="219929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EAE7F62-7B54-046A-7938-AE5AA3533639}"/>
              </a:ext>
            </a:extLst>
          </p:cNvPr>
          <p:cNvSpPr/>
          <p:nvPr/>
        </p:nvSpPr>
        <p:spPr>
          <a:xfrm>
            <a:off x="11103197" y="3042745"/>
            <a:ext cx="787106" cy="630620"/>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82628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BF06-35E2-1505-7E62-3C477A4A4EA1}"/>
              </a:ext>
            </a:extLst>
          </p:cNvPr>
          <p:cNvSpPr>
            <a:spLocks noGrp="1"/>
          </p:cNvSpPr>
          <p:nvPr>
            <p:ph type="title"/>
          </p:nvPr>
        </p:nvSpPr>
        <p:spPr>
          <a:xfrm>
            <a:off x="1550564" y="1057274"/>
            <a:ext cx="9875463" cy="803057"/>
          </a:xfrm>
        </p:spPr>
        <p:txBody>
          <a:bodyPr/>
          <a:lstStyle/>
          <a:p>
            <a:r>
              <a:rPr lang="en-US" dirty="0"/>
              <a:t>Authentication Center (</a:t>
            </a:r>
            <a:r>
              <a:rPr lang="en-US" dirty="0" err="1"/>
              <a:t>AuC</a:t>
            </a:r>
            <a:r>
              <a:rPr lang="en-US" dirty="0"/>
              <a:t>)</a:t>
            </a:r>
            <a:br>
              <a:rPr lang="en-US" b="0" dirty="0"/>
            </a:br>
            <a:endParaRPr lang="en-US" dirty="0"/>
          </a:p>
        </p:txBody>
      </p:sp>
      <p:sp>
        <p:nvSpPr>
          <p:cNvPr id="3" name="Content Placeholder 2">
            <a:extLst>
              <a:ext uri="{FF2B5EF4-FFF2-40B4-BE49-F238E27FC236}">
                <a16:creationId xmlns:a16="http://schemas.microsoft.com/office/drawing/2014/main" id="{756D8DFF-1FF0-DE0A-C973-C8C4FDE18C67}"/>
              </a:ext>
            </a:extLst>
          </p:cNvPr>
          <p:cNvSpPr>
            <a:spLocks noGrp="1"/>
          </p:cNvSpPr>
          <p:nvPr>
            <p:ph sz="half" idx="2"/>
          </p:nvPr>
        </p:nvSpPr>
        <p:spPr>
          <a:xfrm>
            <a:off x="1277007" y="1560786"/>
            <a:ext cx="4556233" cy="5044966"/>
          </a:xfrm>
        </p:spPr>
        <p:txBody>
          <a:bodyPr>
            <a:normAutofit fontScale="92500" lnSpcReduction="10000"/>
          </a:bodyPr>
          <a:lstStyle/>
          <a:p>
            <a:r>
              <a:rPr lang="en-US" sz="2400" dirty="0"/>
              <a:t>The Authentication Center (AUC) in mobile networks safeguards authentication integrity.</a:t>
            </a:r>
          </a:p>
          <a:p>
            <a:r>
              <a:rPr lang="en-US" sz="2400" dirty="0"/>
              <a:t>Transitioning from the Home Location Register (HLR), generates unique security parameters, securing communication.</a:t>
            </a:r>
          </a:p>
          <a:p>
            <a:r>
              <a:rPr lang="en-US" sz="2400" dirty="0"/>
              <a:t>Furthermore, the AUC engages in mutual authentication, validating subscriber and network identities.</a:t>
            </a:r>
          </a:p>
          <a:p>
            <a:r>
              <a:rPr lang="en-US" sz="2400" dirty="0"/>
              <a:t>Additionally, it dynamically verifies credentials, enhancing overall security.</a:t>
            </a:r>
          </a:p>
        </p:txBody>
      </p:sp>
      <p:pic>
        <p:nvPicPr>
          <p:cNvPr id="6" name="Content Placeholder 5">
            <a:extLst>
              <a:ext uri="{FF2B5EF4-FFF2-40B4-BE49-F238E27FC236}">
                <a16:creationId xmlns:a16="http://schemas.microsoft.com/office/drawing/2014/main" id="{6A706E43-6D5C-A9C7-3593-9CCB0D33E1B9}"/>
              </a:ext>
            </a:extLst>
          </p:cNvPr>
          <p:cNvPicPr>
            <a:picLocks noGrp="1" noChangeAspect="1"/>
          </p:cNvPicPr>
          <p:nvPr>
            <p:ph sz="half" idx="15"/>
          </p:nvPr>
        </p:nvPicPr>
        <p:blipFill>
          <a:blip r:embed="rId2"/>
          <a:stretch>
            <a:fillRect/>
          </a:stretch>
        </p:blipFill>
        <p:spPr>
          <a:xfrm>
            <a:off x="6017999" y="1860331"/>
            <a:ext cx="5958804" cy="3940395"/>
          </a:xfrm>
          <a:prstGeom prst="rect">
            <a:avLst/>
          </a:prstGeom>
        </p:spPr>
      </p:pic>
      <p:sp>
        <p:nvSpPr>
          <p:cNvPr id="5" name="Slide Number Placeholder 4">
            <a:extLst>
              <a:ext uri="{FF2B5EF4-FFF2-40B4-BE49-F238E27FC236}">
                <a16:creationId xmlns:a16="http://schemas.microsoft.com/office/drawing/2014/main" id="{8D27FE3D-6980-61AF-4639-9F7D89FBE315}"/>
              </a:ext>
            </a:extLst>
          </p:cNvPr>
          <p:cNvSpPr>
            <a:spLocks noGrp="1"/>
          </p:cNvSpPr>
          <p:nvPr>
            <p:ph type="sldNum" sz="quarter" idx="10"/>
          </p:nvPr>
        </p:nvSpPr>
        <p:spPr/>
        <p:txBody>
          <a:bodyPr/>
          <a:lstStyle/>
          <a:p>
            <a:fld id="{48F63A3B-78C7-47BE-AE5E-E10140E04643}" type="slidenum">
              <a:rPr lang="en-US" smtClean="0"/>
              <a:pPr/>
              <a:t>106</a:t>
            </a:fld>
            <a:endParaRPr lang="en-US" dirty="0"/>
          </a:p>
        </p:txBody>
      </p:sp>
      <p:sp>
        <p:nvSpPr>
          <p:cNvPr id="7" name="Rectangle 6">
            <a:extLst>
              <a:ext uri="{FF2B5EF4-FFF2-40B4-BE49-F238E27FC236}">
                <a16:creationId xmlns:a16="http://schemas.microsoft.com/office/drawing/2014/main" id="{44FB3AC9-3A80-0EFE-7534-0F10F1ED7E68}"/>
              </a:ext>
            </a:extLst>
          </p:cNvPr>
          <p:cNvSpPr/>
          <p:nvPr/>
        </p:nvSpPr>
        <p:spPr>
          <a:xfrm>
            <a:off x="9735207" y="2490952"/>
            <a:ext cx="2241596" cy="222293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97CE6413-8EF4-EFEC-DEC9-4C3320EB9B8B}"/>
              </a:ext>
            </a:extLst>
          </p:cNvPr>
          <p:cNvSpPr/>
          <p:nvPr/>
        </p:nvSpPr>
        <p:spPr>
          <a:xfrm>
            <a:off x="11027979" y="3665483"/>
            <a:ext cx="827690" cy="591207"/>
          </a:xfrm>
          <a:prstGeom prst="ellipse">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131376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2B4EA-10AA-DC9E-14D0-5587A1A48A55}"/>
              </a:ext>
            </a:extLst>
          </p:cNvPr>
          <p:cNvSpPr>
            <a:spLocks noGrp="1"/>
          </p:cNvSpPr>
          <p:nvPr>
            <p:ph type="title"/>
          </p:nvPr>
        </p:nvSpPr>
        <p:spPr>
          <a:xfrm>
            <a:off x="1253360" y="1057274"/>
            <a:ext cx="10172668" cy="574457"/>
          </a:xfrm>
        </p:spPr>
        <p:txBody>
          <a:bodyPr/>
          <a:lstStyle/>
          <a:p>
            <a:r>
              <a:rPr lang="en-US" sz="2800" dirty="0"/>
              <a:t>Operation and Maintenance Center (OMC)</a:t>
            </a:r>
          </a:p>
        </p:txBody>
      </p:sp>
      <p:sp>
        <p:nvSpPr>
          <p:cNvPr id="3" name="Content Placeholder 2">
            <a:extLst>
              <a:ext uri="{FF2B5EF4-FFF2-40B4-BE49-F238E27FC236}">
                <a16:creationId xmlns:a16="http://schemas.microsoft.com/office/drawing/2014/main" id="{5D0BE0BF-16F1-84B0-0162-A3D1BC056B6D}"/>
              </a:ext>
            </a:extLst>
          </p:cNvPr>
          <p:cNvSpPr>
            <a:spLocks noGrp="1"/>
          </p:cNvSpPr>
          <p:nvPr>
            <p:ph sz="half" idx="2"/>
          </p:nvPr>
        </p:nvSpPr>
        <p:spPr>
          <a:xfrm>
            <a:off x="1253359" y="2057020"/>
            <a:ext cx="4461641" cy="4207601"/>
          </a:xfrm>
        </p:spPr>
        <p:txBody>
          <a:bodyPr>
            <a:normAutofit fontScale="92500" lnSpcReduction="20000"/>
          </a:bodyPr>
          <a:lstStyle/>
          <a:p>
            <a:r>
              <a:rPr lang="en-US" sz="2600" dirty="0"/>
              <a:t>The Operation and Maintenance Center (OMC) is crucial in mobile networks, seamlessly connecting core components like the HLR and AUC.</a:t>
            </a:r>
          </a:p>
          <a:p>
            <a:r>
              <a:rPr lang="en-US" sz="2600" dirty="0"/>
              <a:t>Moreover, it serves as a centralized hub for monitoring and managing network operations, utilizing tools and protocols to oversee network health and performance.</a:t>
            </a:r>
          </a:p>
          <a:p>
            <a:endParaRPr lang="en-US" dirty="0"/>
          </a:p>
        </p:txBody>
      </p:sp>
      <p:pic>
        <p:nvPicPr>
          <p:cNvPr id="6" name="Content Placeholder 5">
            <a:extLst>
              <a:ext uri="{FF2B5EF4-FFF2-40B4-BE49-F238E27FC236}">
                <a16:creationId xmlns:a16="http://schemas.microsoft.com/office/drawing/2014/main" id="{E0ED927E-0913-6F0C-00AA-DD5660E490DE}"/>
              </a:ext>
            </a:extLst>
          </p:cNvPr>
          <p:cNvPicPr>
            <a:picLocks noGrp="1" noChangeAspect="1"/>
          </p:cNvPicPr>
          <p:nvPr>
            <p:ph sz="half" idx="15"/>
          </p:nvPr>
        </p:nvPicPr>
        <p:blipFill>
          <a:blip r:embed="rId2"/>
          <a:stretch>
            <a:fillRect/>
          </a:stretch>
        </p:blipFill>
        <p:spPr>
          <a:xfrm>
            <a:off x="6195848" y="1886675"/>
            <a:ext cx="5809599" cy="3914051"/>
          </a:xfrm>
          <a:prstGeom prst="rect">
            <a:avLst/>
          </a:prstGeom>
        </p:spPr>
      </p:pic>
      <p:sp>
        <p:nvSpPr>
          <p:cNvPr id="5" name="Slide Number Placeholder 4">
            <a:extLst>
              <a:ext uri="{FF2B5EF4-FFF2-40B4-BE49-F238E27FC236}">
                <a16:creationId xmlns:a16="http://schemas.microsoft.com/office/drawing/2014/main" id="{680F080C-C39B-10CD-EF93-3DE2EB5A3BBF}"/>
              </a:ext>
            </a:extLst>
          </p:cNvPr>
          <p:cNvSpPr>
            <a:spLocks noGrp="1"/>
          </p:cNvSpPr>
          <p:nvPr>
            <p:ph type="sldNum" sz="quarter" idx="10"/>
          </p:nvPr>
        </p:nvSpPr>
        <p:spPr/>
        <p:txBody>
          <a:bodyPr/>
          <a:lstStyle/>
          <a:p>
            <a:fld id="{48F63A3B-78C7-47BE-AE5E-E10140E04643}" type="slidenum">
              <a:rPr lang="en-US" smtClean="0"/>
              <a:pPr/>
              <a:t>107</a:t>
            </a:fld>
            <a:endParaRPr lang="en-US" dirty="0"/>
          </a:p>
        </p:txBody>
      </p:sp>
      <p:sp>
        <p:nvSpPr>
          <p:cNvPr id="7" name="Rectangle 6">
            <a:extLst>
              <a:ext uri="{FF2B5EF4-FFF2-40B4-BE49-F238E27FC236}">
                <a16:creationId xmlns:a16="http://schemas.microsoft.com/office/drawing/2014/main" id="{D30C41C3-9A4E-6190-F8BA-B9E4ECA3B3A3}"/>
              </a:ext>
            </a:extLst>
          </p:cNvPr>
          <p:cNvSpPr/>
          <p:nvPr/>
        </p:nvSpPr>
        <p:spPr>
          <a:xfrm>
            <a:off x="9782503" y="2561897"/>
            <a:ext cx="2128345" cy="219140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71C8ACC4-9067-6655-FA6B-D878A999848F}"/>
              </a:ext>
            </a:extLst>
          </p:cNvPr>
          <p:cNvSpPr/>
          <p:nvPr/>
        </p:nvSpPr>
        <p:spPr>
          <a:xfrm>
            <a:off x="10074160" y="4035972"/>
            <a:ext cx="867103" cy="60697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831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BE704-965B-76A1-0B10-3AE172C80770}"/>
              </a:ext>
            </a:extLst>
          </p:cNvPr>
          <p:cNvSpPr>
            <a:spLocks noGrp="1"/>
          </p:cNvSpPr>
          <p:nvPr>
            <p:ph type="title"/>
          </p:nvPr>
        </p:nvSpPr>
        <p:spPr/>
        <p:txBody>
          <a:bodyPr/>
          <a:lstStyle/>
          <a:p>
            <a:r>
              <a:rPr lang="en-US" dirty="0"/>
              <a:t>General Packet Radio Service (GPRS (2.5G))</a:t>
            </a:r>
          </a:p>
        </p:txBody>
      </p:sp>
      <p:sp>
        <p:nvSpPr>
          <p:cNvPr id="3" name="Content Placeholder 2">
            <a:extLst>
              <a:ext uri="{FF2B5EF4-FFF2-40B4-BE49-F238E27FC236}">
                <a16:creationId xmlns:a16="http://schemas.microsoft.com/office/drawing/2014/main" id="{0C676F36-78B5-AA3C-982A-CAD20DA421D5}"/>
              </a:ext>
            </a:extLst>
          </p:cNvPr>
          <p:cNvSpPr>
            <a:spLocks noGrp="1"/>
          </p:cNvSpPr>
          <p:nvPr>
            <p:ph sz="half" idx="2"/>
          </p:nvPr>
        </p:nvSpPr>
        <p:spPr/>
        <p:txBody>
          <a:bodyPr>
            <a:normAutofit/>
          </a:bodyPr>
          <a:lstStyle/>
          <a:p>
            <a:r>
              <a:rPr lang="en-US" sz="2400" dirty="0"/>
              <a:t>GPRS is a packet switching technology that enables data transfer through cellular network GSM, providing end-to-end wide area wireless IP connectivity.</a:t>
            </a:r>
          </a:p>
        </p:txBody>
      </p:sp>
      <p:sp>
        <p:nvSpPr>
          <p:cNvPr id="4" name="Slide Number Placeholder 3">
            <a:extLst>
              <a:ext uri="{FF2B5EF4-FFF2-40B4-BE49-F238E27FC236}">
                <a16:creationId xmlns:a16="http://schemas.microsoft.com/office/drawing/2014/main" id="{8F388D6D-9A76-415B-0E5D-65380BB98F79}"/>
              </a:ext>
            </a:extLst>
          </p:cNvPr>
          <p:cNvSpPr>
            <a:spLocks noGrp="1"/>
          </p:cNvSpPr>
          <p:nvPr>
            <p:ph type="sldNum" sz="quarter" idx="10"/>
          </p:nvPr>
        </p:nvSpPr>
        <p:spPr/>
        <p:txBody>
          <a:bodyPr/>
          <a:lstStyle/>
          <a:p>
            <a:fld id="{48F63A3B-78C7-47BE-AE5E-E10140E04643}" type="slidenum">
              <a:rPr lang="en-US" smtClean="0"/>
              <a:pPr/>
              <a:t>108</a:t>
            </a:fld>
            <a:endParaRPr lang="en-US" dirty="0"/>
          </a:p>
        </p:txBody>
      </p:sp>
    </p:spTree>
    <p:extLst>
      <p:ext uri="{BB962C8B-B14F-4D97-AF65-F5344CB8AC3E}">
        <p14:creationId xmlns:p14="http://schemas.microsoft.com/office/powerpoint/2010/main" val="3279790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ECF464-EBC9-358C-0F7C-9A95B4A65E61}"/>
              </a:ext>
            </a:extLst>
          </p:cNvPr>
          <p:cNvSpPr>
            <a:spLocks noGrp="1"/>
          </p:cNvSpPr>
          <p:nvPr>
            <p:ph type="title"/>
          </p:nvPr>
        </p:nvSpPr>
        <p:spPr>
          <a:xfrm>
            <a:off x="1550564" y="1057274"/>
            <a:ext cx="9875463" cy="854605"/>
          </a:xfrm>
        </p:spPr>
        <p:txBody>
          <a:bodyPr/>
          <a:lstStyle/>
          <a:p>
            <a:endParaRPr lang="en-US" dirty="0"/>
          </a:p>
        </p:txBody>
      </p:sp>
      <p:sp>
        <p:nvSpPr>
          <p:cNvPr id="6" name="Content Placeholder 5">
            <a:extLst>
              <a:ext uri="{FF2B5EF4-FFF2-40B4-BE49-F238E27FC236}">
                <a16:creationId xmlns:a16="http://schemas.microsoft.com/office/drawing/2014/main" id="{2E8FAD8F-6908-1752-00AD-432C7238BDBF}"/>
              </a:ext>
            </a:extLst>
          </p:cNvPr>
          <p:cNvSpPr>
            <a:spLocks noGrp="1"/>
          </p:cNvSpPr>
          <p:nvPr>
            <p:ph sz="half" idx="2"/>
          </p:nvPr>
        </p:nvSpPr>
        <p:spPr>
          <a:xfrm>
            <a:off x="1269124" y="2185606"/>
            <a:ext cx="4343907" cy="4079016"/>
          </a:xfrm>
        </p:spPr>
        <p:txBody>
          <a:bodyPr/>
          <a:lstStyle/>
          <a:p>
            <a:endParaRPr lang="en-US" dirty="0"/>
          </a:p>
        </p:txBody>
      </p:sp>
      <p:pic>
        <p:nvPicPr>
          <p:cNvPr id="8" name="Content Placeholder 7">
            <a:extLst>
              <a:ext uri="{FF2B5EF4-FFF2-40B4-BE49-F238E27FC236}">
                <a16:creationId xmlns:a16="http://schemas.microsoft.com/office/drawing/2014/main" id="{2962CC92-0351-EA16-D7FF-ABB9CB490166}"/>
              </a:ext>
            </a:extLst>
          </p:cNvPr>
          <p:cNvPicPr>
            <a:picLocks noGrp="1" noChangeAspect="1"/>
          </p:cNvPicPr>
          <p:nvPr>
            <p:ph sz="half" idx="15"/>
          </p:nvPr>
        </p:nvPicPr>
        <p:blipFill>
          <a:blip r:embed="rId2"/>
          <a:stretch>
            <a:fillRect/>
          </a:stretch>
        </p:blipFill>
        <p:spPr>
          <a:xfrm>
            <a:off x="5613031" y="2185605"/>
            <a:ext cx="5812208" cy="3805291"/>
          </a:xfrm>
          <a:prstGeom prst="rect">
            <a:avLst/>
          </a:prstGeom>
        </p:spPr>
      </p:pic>
      <p:sp>
        <p:nvSpPr>
          <p:cNvPr id="4" name="Slide Number Placeholder 3">
            <a:extLst>
              <a:ext uri="{FF2B5EF4-FFF2-40B4-BE49-F238E27FC236}">
                <a16:creationId xmlns:a16="http://schemas.microsoft.com/office/drawing/2014/main" id="{C1463391-7C3C-BFB3-ECD5-9FE59DC8605A}"/>
              </a:ext>
            </a:extLst>
          </p:cNvPr>
          <p:cNvSpPr>
            <a:spLocks noGrp="1"/>
          </p:cNvSpPr>
          <p:nvPr>
            <p:ph type="sldNum" sz="quarter" idx="10"/>
          </p:nvPr>
        </p:nvSpPr>
        <p:spPr/>
        <p:txBody>
          <a:bodyPr/>
          <a:lstStyle/>
          <a:p>
            <a:fld id="{48F63A3B-78C7-47BE-AE5E-E10140E04643}" type="slidenum">
              <a:rPr lang="en-US" smtClean="0"/>
              <a:pPr/>
              <a:t>109</a:t>
            </a:fld>
            <a:endParaRPr lang="en-US" dirty="0"/>
          </a:p>
        </p:txBody>
      </p:sp>
    </p:spTree>
    <p:extLst>
      <p:ext uri="{BB962C8B-B14F-4D97-AF65-F5344CB8AC3E}">
        <p14:creationId xmlns:p14="http://schemas.microsoft.com/office/powerpoint/2010/main" val="581861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A7AF5-2B7C-C75D-EE22-A9482BDC3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6275F-171F-4A67-1380-9E6A447272FF}"/>
              </a:ext>
            </a:extLst>
          </p:cNvPr>
          <p:cNvSpPr>
            <a:spLocks noGrp="1"/>
          </p:cNvSpPr>
          <p:nvPr>
            <p:ph type="ctrTitle"/>
          </p:nvPr>
        </p:nvSpPr>
        <p:spPr>
          <a:xfrm>
            <a:off x="2899790" y="810227"/>
            <a:ext cx="6392421" cy="3831221"/>
          </a:xfrm>
        </p:spPr>
        <p:txBody>
          <a:bodyPr anchor="ctr"/>
          <a:lstStyle/>
          <a:p>
            <a:r>
              <a:rPr lang="en-US" dirty="0"/>
              <a:t>Data and Signal </a:t>
            </a:r>
          </a:p>
        </p:txBody>
      </p:sp>
    </p:spTree>
    <p:extLst>
      <p:ext uri="{BB962C8B-B14F-4D97-AF65-F5344CB8AC3E}">
        <p14:creationId xmlns:p14="http://schemas.microsoft.com/office/powerpoint/2010/main" val="3674993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E495E-9C63-7417-ED9F-847846219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4A0B5-99BC-5408-BE5B-02FF3C17E963}"/>
              </a:ext>
            </a:extLst>
          </p:cNvPr>
          <p:cNvSpPr>
            <a:spLocks noGrp="1"/>
          </p:cNvSpPr>
          <p:nvPr>
            <p:ph type="title"/>
          </p:nvPr>
        </p:nvSpPr>
        <p:spPr>
          <a:xfrm>
            <a:off x="914400" y="1057274"/>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A12E3F64-236D-CE0E-000D-F3B6CA786128}"/>
              </a:ext>
            </a:extLst>
          </p:cNvPr>
          <p:cNvSpPr>
            <a:spLocks noGrp="1"/>
          </p:cNvSpPr>
          <p:nvPr>
            <p:ph idx="1"/>
          </p:nvPr>
        </p:nvSpPr>
        <p:spPr>
          <a:xfrm>
            <a:off x="914400" y="2834639"/>
            <a:ext cx="6719582" cy="3826219"/>
          </a:xfrm>
        </p:spPr>
        <p:txBody>
          <a:bodyPr>
            <a:normAutofit lnSpcReduction="10000"/>
          </a:bodyPr>
          <a:lstStyle/>
          <a:p>
            <a:r>
              <a:rPr lang="en-US" b="1" dirty="0"/>
              <a:t>Signal</a:t>
            </a:r>
          </a:p>
          <a:p>
            <a:r>
              <a:rPr lang="en-US" b="1" dirty="0"/>
              <a:t>Characteristics of a Signal</a:t>
            </a:r>
          </a:p>
          <a:p>
            <a:pPr>
              <a:lnSpc>
                <a:spcPct val="107000"/>
              </a:lnSpc>
              <a:spcAft>
                <a:spcPts val="800"/>
              </a:spcAft>
            </a:pPr>
            <a:r>
              <a:rPr lang="en-US" b="1" dirty="0"/>
              <a:t>Signal Type</a:t>
            </a:r>
          </a:p>
          <a:p>
            <a:pPr>
              <a:lnSpc>
                <a:spcPct val="107000"/>
              </a:lnSpc>
              <a:spcAft>
                <a:spcPts val="800"/>
              </a:spcAft>
            </a:pPr>
            <a:r>
              <a:rPr lang="en-US" b="1" dirty="0"/>
              <a:t>Periodic &amp; Non Periodic Signals</a:t>
            </a:r>
          </a:p>
          <a:p>
            <a:pPr>
              <a:lnSpc>
                <a:spcPct val="107000"/>
              </a:lnSpc>
              <a:spcAft>
                <a:spcPts val="800"/>
              </a:spcAft>
            </a:pPr>
            <a:r>
              <a:rPr lang="en-US" b="1" dirty="0"/>
              <a:t>Analog signal </a:t>
            </a:r>
          </a:p>
          <a:p>
            <a:pPr>
              <a:lnSpc>
                <a:spcPct val="107000"/>
              </a:lnSpc>
              <a:spcAft>
                <a:spcPts val="800"/>
              </a:spcAft>
            </a:pPr>
            <a:r>
              <a:rPr lang="en-US" b="1" dirty="0"/>
              <a:t>Characteristics of an Analog Signal </a:t>
            </a:r>
          </a:p>
          <a:p>
            <a:pPr>
              <a:lnSpc>
                <a:spcPct val="107000"/>
              </a:lnSpc>
              <a:spcAft>
                <a:spcPts val="800"/>
              </a:spcAft>
            </a:pPr>
            <a:r>
              <a:rPr lang="en-US" b="1" dirty="0"/>
              <a:t>Digital Signal </a:t>
            </a:r>
          </a:p>
          <a:p>
            <a:pPr>
              <a:lnSpc>
                <a:spcPct val="107000"/>
              </a:lnSpc>
              <a:spcAft>
                <a:spcPts val="800"/>
              </a:spcAft>
            </a:pPr>
            <a:r>
              <a:rPr lang="en-US" b="1" dirty="0"/>
              <a:t>Transmission Impairment</a:t>
            </a:r>
          </a:p>
          <a:p>
            <a:pPr>
              <a:lnSpc>
                <a:spcPct val="107000"/>
              </a:lnSpc>
              <a:spcAft>
                <a:spcPts val="800"/>
              </a:spcAft>
            </a:pPr>
            <a:endParaRPr lang="en-US" b="1" dirty="0"/>
          </a:p>
          <a:p>
            <a:pPr>
              <a:lnSpc>
                <a:spcPct val="107000"/>
              </a:lnSpc>
              <a:spcAft>
                <a:spcPts val="800"/>
              </a:spcAft>
            </a:pPr>
            <a:endParaRPr lang="en-US" b="1" dirty="0"/>
          </a:p>
          <a:p>
            <a:pPr>
              <a:lnSpc>
                <a:spcPct val="107000"/>
              </a:lnSpc>
              <a:spcAft>
                <a:spcPts val="800"/>
              </a:spcAft>
            </a:pPr>
            <a:endParaRPr lang="en-US" b="1" dirty="0"/>
          </a:p>
        </p:txBody>
      </p:sp>
      <p:sp>
        <p:nvSpPr>
          <p:cNvPr id="4" name="Slide Number Placeholder 3">
            <a:extLst>
              <a:ext uri="{FF2B5EF4-FFF2-40B4-BE49-F238E27FC236}">
                <a16:creationId xmlns:a16="http://schemas.microsoft.com/office/drawing/2014/main" id="{8096B38A-9F82-50D8-BE7C-6B228329B095}"/>
              </a:ext>
            </a:extLst>
          </p:cNvPr>
          <p:cNvSpPr>
            <a:spLocks noGrp="1"/>
          </p:cNvSpPr>
          <p:nvPr>
            <p:ph type="sldNum" sz="quarter" idx="10"/>
          </p:nvPr>
        </p:nvSpPr>
        <p:spPr>
          <a:xfrm>
            <a:off x="10358437" y="457199"/>
            <a:ext cx="1067589" cy="471489"/>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600" b="0" i="0" u="none" strike="noStrike" kern="1200" cap="none" spc="0" normalizeH="0" baseline="0" noProof="0" smtClean="0">
                <a:ln>
                  <a:noFill/>
                </a:ln>
                <a:solidFill>
                  <a:srgbClr val="1F2C8F"/>
                </a:solidFill>
                <a:effectLst/>
                <a:uLnTx/>
                <a:uFillTx/>
                <a:latin typeface="Arial Black"/>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1F2C8F"/>
              </a:solidFill>
              <a:effectLst/>
              <a:uLnTx/>
              <a:uFillTx/>
              <a:latin typeface="Arial Black"/>
              <a:ea typeface="+mn-ea"/>
              <a:cs typeface="Arial" panose="020B0604020202020204" pitchFamily="34" charset="0"/>
            </a:endParaRPr>
          </a:p>
        </p:txBody>
      </p:sp>
    </p:spTree>
    <p:extLst>
      <p:ext uri="{BB962C8B-B14F-4D97-AF65-F5344CB8AC3E}">
        <p14:creationId xmlns:p14="http://schemas.microsoft.com/office/powerpoint/2010/main" val="179453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F97E9C-4349-1C6B-7047-1FC8AAD2404B}"/>
              </a:ext>
            </a:extLst>
          </p:cNvPr>
          <p:cNvSpPr>
            <a:spLocks noGrp="1"/>
          </p:cNvSpPr>
          <p:nvPr>
            <p:ph idx="1"/>
          </p:nvPr>
        </p:nvSpPr>
        <p:spPr>
          <a:xfrm>
            <a:off x="645952" y="2221405"/>
            <a:ext cx="6583680" cy="3700384"/>
          </a:xfrm>
        </p:spPr>
        <p:txBody>
          <a:bodyPr/>
          <a:lstStyle/>
          <a:p>
            <a:r>
              <a:rPr lang="en-US" dirty="0"/>
              <a:t> Computer networks are designed to transfer data from one point to another. During transit data is in the form of electromagnetic signals. Hence it is important to study data and signals before we move to further concepts in data communication. </a:t>
            </a:r>
          </a:p>
          <a:p>
            <a:endParaRPr lang="en-US" dirty="0"/>
          </a:p>
        </p:txBody>
      </p:sp>
      <p:sp>
        <p:nvSpPr>
          <p:cNvPr id="4" name="Slide Number Placeholder 3">
            <a:extLst>
              <a:ext uri="{FF2B5EF4-FFF2-40B4-BE49-F238E27FC236}">
                <a16:creationId xmlns:a16="http://schemas.microsoft.com/office/drawing/2014/main" id="{BD53AE96-06C1-4454-7DF1-271203725F63}"/>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3187388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001E-5C1C-3591-614D-3DD63E47CD42}"/>
              </a:ext>
            </a:extLst>
          </p:cNvPr>
          <p:cNvSpPr>
            <a:spLocks noGrp="1"/>
          </p:cNvSpPr>
          <p:nvPr>
            <p:ph type="title"/>
          </p:nvPr>
        </p:nvSpPr>
        <p:spPr/>
        <p:txBody>
          <a:bodyPr/>
          <a:lstStyle/>
          <a:p>
            <a:r>
              <a:rPr lang="en-US" dirty="0"/>
              <a:t>Signal</a:t>
            </a:r>
          </a:p>
        </p:txBody>
      </p:sp>
      <p:sp>
        <p:nvSpPr>
          <p:cNvPr id="3" name="Content Placeholder 2">
            <a:extLst>
              <a:ext uri="{FF2B5EF4-FFF2-40B4-BE49-F238E27FC236}">
                <a16:creationId xmlns:a16="http://schemas.microsoft.com/office/drawing/2014/main" id="{A89E5EA0-AFEB-5BAE-C53C-AA847609BFE1}"/>
              </a:ext>
            </a:extLst>
          </p:cNvPr>
          <p:cNvSpPr>
            <a:spLocks noGrp="1"/>
          </p:cNvSpPr>
          <p:nvPr>
            <p:ph idx="1"/>
          </p:nvPr>
        </p:nvSpPr>
        <p:spPr/>
        <p:txBody>
          <a:bodyPr/>
          <a:lstStyle/>
          <a:p>
            <a:r>
              <a:rPr lang="en-US" dirty="0"/>
              <a:t>A </a:t>
            </a:r>
            <a:r>
              <a:rPr lang="en-US" b="1" dirty="0"/>
              <a:t>signal</a:t>
            </a:r>
            <a:r>
              <a:rPr lang="en-US" dirty="0"/>
              <a:t> is essentially any </a:t>
            </a:r>
            <a:r>
              <a:rPr lang="en-US" b="1" dirty="0"/>
              <a:t>detectable physical quantity that carries information</a:t>
            </a:r>
            <a:r>
              <a:rPr lang="en-US" dirty="0"/>
              <a:t> from one point (the source) to another (the receiver). Think of it as the </a:t>
            </a:r>
            <a:r>
              <a:rPr lang="en-US" i="1" dirty="0"/>
              <a:t>carrier</a:t>
            </a:r>
            <a:r>
              <a:rPr lang="en-US" dirty="0"/>
              <a:t> or the </a:t>
            </a:r>
            <a:r>
              <a:rPr lang="en-US" i="1" dirty="0"/>
              <a:t>messenger</a:t>
            </a:r>
            <a:r>
              <a:rPr lang="en-US" dirty="0"/>
              <a:t> of a piece of data.</a:t>
            </a:r>
          </a:p>
          <a:p>
            <a:endParaRPr lang="en-US" dirty="0"/>
          </a:p>
        </p:txBody>
      </p:sp>
      <p:sp>
        <p:nvSpPr>
          <p:cNvPr id="4" name="Slide Number Placeholder 3">
            <a:extLst>
              <a:ext uri="{FF2B5EF4-FFF2-40B4-BE49-F238E27FC236}">
                <a16:creationId xmlns:a16="http://schemas.microsoft.com/office/drawing/2014/main" id="{94EE61F9-30C4-BE40-9C45-98212CEFFCD1}"/>
              </a:ext>
            </a:extLst>
          </p:cNvPr>
          <p:cNvSpPr>
            <a:spLocks noGrp="1"/>
          </p:cNvSpPr>
          <p:nvPr>
            <p:ph type="sldNum" sz="quarter" idx="10"/>
          </p:nvPr>
        </p:nvSpPr>
        <p:spPr/>
        <p:txBody>
          <a:bodyPr/>
          <a:lstStyle/>
          <a:p>
            <a:fld id="{48F63A3B-78C7-47BE-AE5E-E10140E04643}" type="slidenum">
              <a:rPr lang="en-US" smtClean="0"/>
              <a:pPr/>
              <a:t>14</a:t>
            </a:fld>
            <a:endParaRPr lang="en-US" dirty="0"/>
          </a:p>
        </p:txBody>
      </p:sp>
    </p:spTree>
    <p:extLst>
      <p:ext uri="{BB962C8B-B14F-4D97-AF65-F5344CB8AC3E}">
        <p14:creationId xmlns:p14="http://schemas.microsoft.com/office/powerpoint/2010/main" val="719364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C3ED6-9BD1-449C-0BB2-ABED89BB8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4F9BF-092A-0EE8-C353-42A6029A7368}"/>
              </a:ext>
            </a:extLst>
          </p:cNvPr>
          <p:cNvSpPr>
            <a:spLocks noGrp="1"/>
          </p:cNvSpPr>
          <p:nvPr>
            <p:ph type="title"/>
          </p:nvPr>
        </p:nvSpPr>
        <p:spPr/>
        <p:txBody>
          <a:bodyPr/>
          <a:lstStyle/>
          <a:p>
            <a:br>
              <a:rPr lang="en-US" dirty="0"/>
            </a:br>
            <a:endParaRPr lang="en-US" sz="2400" dirty="0"/>
          </a:p>
        </p:txBody>
      </p:sp>
      <p:sp>
        <p:nvSpPr>
          <p:cNvPr id="6" name="Content Placeholder 5">
            <a:extLst>
              <a:ext uri="{FF2B5EF4-FFF2-40B4-BE49-F238E27FC236}">
                <a16:creationId xmlns:a16="http://schemas.microsoft.com/office/drawing/2014/main" id="{637508CC-EC9D-E2B8-E2F9-681C11EC802C}"/>
              </a:ext>
            </a:extLst>
          </p:cNvPr>
          <p:cNvSpPr>
            <a:spLocks noGrp="1"/>
          </p:cNvSpPr>
          <p:nvPr>
            <p:ph sz="half" idx="15"/>
          </p:nvPr>
        </p:nvSpPr>
        <p:spPr>
          <a:xfrm>
            <a:off x="1146268" y="656789"/>
            <a:ext cx="8115177" cy="5509119"/>
          </a:xfrm>
        </p:spPr>
        <p:txBody>
          <a:bodyPr>
            <a:normAutofit/>
          </a:bodyPr>
          <a:lstStyle/>
          <a:p>
            <a:pPr marL="0" indent="0">
              <a:buNone/>
            </a:pPr>
            <a:r>
              <a:rPr lang="en-US" sz="2800" b="1" dirty="0"/>
              <a:t>Characteristics of a Signal</a:t>
            </a:r>
          </a:p>
          <a:p>
            <a:pPr marL="0" indent="0">
              <a:buNone/>
            </a:pPr>
            <a:endParaRPr lang="en-US" sz="2800" b="1" dirty="0"/>
          </a:p>
          <a:p>
            <a:pPr lvl="0"/>
            <a:r>
              <a:rPr lang="en-US" sz="2800" dirty="0"/>
              <a:t>It has to be a </a:t>
            </a:r>
            <a:r>
              <a:rPr lang="en-US" sz="2800" b="1" dirty="0"/>
              <a:t>physical phenomenon</a:t>
            </a:r>
            <a:r>
              <a:rPr lang="en-US" sz="2800" dirty="0"/>
              <a:t> that can vary in time or space.</a:t>
            </a:r>
          </a:p>
          <a:p>
            <a:pPr lvl="0"/>
            <a:r>
              <a:rPr lang="en-US" sz="2800" dirty="0"/>
              <a:t>The variation is what represents the </a:t>
            </a:r>
            <a:r>
              <a:rPr lang="en-US" sz="2800" b="1" dirty="0"/>
              <a:t>information</a:t>
            </a:r>
            <a:r>
              <a:rPr lang="en-US" sz="2800" dirty="0"/>
              <a:t>.</a:t>
            </a:r>
          </a:p>
          <a:p>
            <a:pPr lvl="0"/>
            <a:r>
              <a:rPr lang="en-US" sz="2800" dirty="0"/>
              <a:t>It must be able to </a:t>
            </a:r>
            <a:r>
              <a:rPr lang="en-US" sz="2800" b="1" dirty="0"/>
              <a:t>travel</a:t>
            </a:r>
            <a:r>
              <a:rPr lang="en-US" sz="2800" dirty="0"/>
              <a:t> through a medium (like air, wire, or fiber optic cable).</a:t>
            </a:r>
          </a:p>
          <a:p>
            <a:pPr marL="0" indent="0">
              <a:buNone/>
            </a:pPr>
            <a:endParaRPr lang="en-US" sz="2400" dirty="0"/>
          </a:p>
        </p:txBody>
      </p:sp>
    </p:spTree>
    <p:extLst>
      <p:ext uri="{BB962C8B-B14F-4D97-AF65-F5344CB8AC3E}">
        <p14:creationId xmlns:p14="http://schemas.microsoft.com/office/powerpoint/2010/main" val="296032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3FEBC88-BE87-B19D-C1E9-135BD3619DBE}"/>
              </a:ext>
            </a:extLst>
          </p:cNvPr>
          <p:cNvSpPr>
            <a:spLocks noGrp="1"/>
          </p:cNvSpPr>
          <p:nvPr>
            <p:ph type="sldNum" sz="quarter" idx="10"/>
          </p:nvPr>
        </p:nvSpPr>
        <p:spPr/>
        <p:txBody>
          <a:bodyPr/>
          <a:lstStyle/>
          <a:p>
            <a:fld id="{48F63A3B-78C7-47BE-AE5E-E10140E04643}" type="slidenum">
              <a:rPr lang="en-US" smtClean="0"/>
              <a:pPr/>
              <a:t>16</a:t>
            </a:fld>
            <a:endParaRPr lang="en-US" dirty="0"/>
          </a:p>
        </p:txBody>
      </p:sp>
      <p:graphicFrame>
        <p:nvGraphicFramePr>
          <p:cNvPr id="7" name="Content Placeholder 6">
            <a:extLst>
              <a:ext uri="{FF2B5EF4-FFF2-40B4-BE49-F238E27FC236}">
                <a16:creationId xmlns:a16="http://schemas.microsoft.com/office/drawing/2014/main" id="{9F317451-1524-4A2C-286B-6DE66ECD8CB9}"/>
              </a:ext>
            </a:extLst>
          </p:cNvPr>
          <p:cNvGraphicFramePr>
            <a:graphicFrameLocks noGrp="1"/>
          </p:cNvGraphicFramePr>
          <p:nvPr>
            <p:ph sz="half" idx="1"/>
            <p:extLst>
              <p:ext uri="{D42A27DB-BD31-4B8C-83A1-F6EECF244321}">
                <p14:modId xmlns:p14="http://schemas.microsoft.com/office/powerpoint/2010/main" val="1681572588"/>
              </p:ext>
            </p:extLst>
          </p:nvPr>
        </p:nvGraphicFramePr>
        <p:xfrm>
          <a:off x="855677" y="1141662"/>
          <a:ext cx="9144000" cy="5055867"/>
        </p:xfrm>
        <a:graphic>
          <a:graphicData uri="http://schemas.openxmlformats.org/drawingml/2006/table">
            <a:tbl>
              <a:tblPr firstRow="1" firstCol="1" bandRow="1">
                <a:tableStyleId>{3B4B98B0-60AC-42C2-AFA5-B58CD77FA1E5}</a:tableStyleId>
              </a:tblPr>
              <a:tblGrid>
                <a:gridCol w="2508308">
                  <a:extLst>
                    <a:ext uri="{9D8B030D-6E8A-4147-A177-3AD203B41FA5}">
                      <a16:colId xmlns:a16="http://schemas.microsoft.com/office/drawing/2014/main" val="2404381103"/>
                    </a:ext>
                  </a:extLst>
                </a:gridCol>
                <a:gridCol w="2743200">
                  <a:extLst>
                    <a:ext uri="{9D8B030D-6E8A-4147-A177-3AD203B41FA5}">
                      <a16:colId xmlns:a16="http://schemas.microsoft.com/office/drawing/2014/main" val="3315058524"/>
                    </a:ext>
                  </a:extLst>
                </a:gridCol>
                <a:gridCol w="3892492">
                  <a:extLst>
                    <a:ext uri="{9D8B030D-6E8A-4147-A177-3AD203B41FA5}">
                      <a16:colId xmlns:a16="http://schemas.microsoft.com/office/drawing/2014/main" val="1117580695"/>
                    </a:ext>
                  </a:extLst>
                </a:gridCol>
              </a:tblGrid>
              <a:tr h="476838">
                <a:tc>
                  <a:txBody>
                    <a:bodyPr/>
                    <a:lstStyle/>
                    <a:p>
                      <a:pPr marL="0" marR="0">
                        <a:lnSpc>
                          <a:spcPct val="107000"/>
                        </a:lnSpc>
                        <a:spcAft>
                          <a:spcPts val="800"/>
                        </a:spcAft>
                        <a:buNone/>
                      </a:pPr>
                      <a:r>
                        <a:rPr lang="en-US" sz="2400" b="1" kern="1200" dirty="0">
                          <a:solidFill>
                            <a:schemeClr val="accent6"/>
                          </a:solidFill>
                          <a:latin typeface="+mn-lt"/>
                          <a:ea typeface="+mn-ea"/>
                          <a:cs typeface="+mn-cs"/>
                        </a:rPr>
                        <a:t>Signal Type</a:t>
                      </a:r>
                    </a:p>
                  </a:txBody>
                  <a:tcPr marL="40316" marR="40316" marT="26877" marB="26877" anchor="ctr"/>
                </a:tc>
                <a:tc>
                  <a:txBody>
                    <a:bodyPr/>
                    <a:lstStyle/>
                    <a:p>
                      <a:pPr marL="0" marR="0">
                        <a:lnSpc>
                          <a:spcPct val="107000"/>
                        </a:lnSpc>
                        <a:spcAft>
                          <a:spcPts val="800"/>
                        </a:spcAft>
                        <a:buNone/>
                      </a:pPr>
                      <a:r>
                        <a:rPr lang="en-US" sz="2400" b="1" kern="1200" dirty="0">
                          <a:solidFill>
                            <a:schemeClr val="accent6"/>
                          </a:solidFill>
                          <a:latin typeface="+mn-lt"/>
                          <a:ea typeface="+mn-ea"/>
                          <a:cs typeface="+mn-cs"/>
                        </a:rPr>
                        <a:t>Physical Quantity</a:t>
                      </a:r>
                    </a:p>
                  </a:txBody>
                  <a:tcPr marL="40316" marR="40316" marT="26877" marB="26877" anchor="ctr"/>
                </a:tc>
                <a:tc>
                  <a:txBody>
                    <a:bodyPr/>
                    <a:lstStyle/>
                    <a:p>
                      <a:pPr marL="0" marR="0">
                        <a:lnSpc>
                          <a:spcPct val="107000"/>
                        </a:lnSpc>
                        <a:spcAft>
                          <a:spcPts val="800"/>
                        </a:spcAft>
                        <a:buNone/>
                      </a:pPr>
                      <a:r>
                        <a:rPr lang="en-US" sz="2400" b="1" kern="1200" dirty="0">
                          <a:solidFill>
                            <a:schemeClr val="accent6"/>
                          </a:solidFill>
                          <a:latin typeface="+mn-lt"/>
                          <a:ea typeface="+mn-ea"/>
                          <a:cs typeface="+mn-cs"/>
                        </a:rPr>
                        <a:t>Information Carried</a:t>
                      </a:r>
                    </a:p>
                  </a:txBody>
                  <a:tcPr marL="40316" marR="40316" marT="26877" marB="26877" anchor="ctr"/>
                </a:tc>
                <a:extLst>
                  <a:ext uri="{0D108BD9-81ED-4DB2-BD59-A6C34878D82A}">
                    <a16:rowId xmlns:a16="http://schemas.microsoft.com/office/drawing/2014/main" val="364776249"/>
                  </a:ext>
                </a:extLst>
              </a:tr>
              <a:tr h="634930">
                <a:tc>
                  <a:txBody>
                    <a:bodyPr/>
                    <a:lstStyle/>
                    <a:p>
                      <a:pPr marL="0" marR="0">
                        <a:lnSpc>
                          <a:spcPct val="107000"/>
                        </a:lnSpc>
                        <a:spcAft>
                          <a:spcPts val="800"/>
                        </a:spcAft>
                        <a:buNone/>
                      </a:pPr>
                      <a:r>
                        <a:rPr lang="en-US" sz="2400" b="1" kern="1200" dirty="0">
                          <a:solidFill>
                            <a:schemeClr val="accent6"/>
                          </a:solidFill>
                          <a:latin typeface="+mn-lt"/>
                          <a:ea typeface="+mn-ea"/>
                          <a:cs typeface="+mn-cs"/>
                        </a:rPr>
                        <a:t>Sound Signal</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Variations in air pressure (vibrations)</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A person's voice, music, or a car horn</a:t>
                      </a:r>
                    </a:p>
                  </a:txBody>
                  <a:tcPr marL="40316" marR="40316" marT="26877" marB="26877" anchor="ctr"/>
                </a:tc>
                <a:extLst>
                  <a:ext uri="{0D108BD9-81ED-4DB2-BD59-A6C34878D82A}">
                    <a16:rowId xmlns:a16="http://schemas.microsoft.com/office/drawing/2014/main" val="2688941099"/>
                  </a:ext>
                </a:extLst>
              </a:tr>
              <a:tr h="1335159">
                <a:tc>
                  <a:txBody>
                    <a:bodyPr/>
                    <a:lstStyle/>
                    <a:p>
                      <a:pPr marL="0" marR="0">
                        <a:lnSpc>
                          <a:spcPct val="107000"/>
                        </a:lnSpc>
                        <a:spcAft>
                          <a:spcPts val="800"/>
                        </a:spcAft>
                        <a:buNone/>
                      </a:pPr>
                      <a:r>
                        <a:rPr lang="en-US" sz="2400" b="1" kern="1200">
                          <a:solidFill>
                            <a:schemeClr val="accent6"/>
                          </a:solidFill>
                          <a:latin typeface="+mn-lt"/>
                          <a:ea typeface="+mn-ea"/>
                          <a:cs typeface="+mn-cs"/>
                        </a:rPr>
                        <a:t>Electrical Signal</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Variations in voltage or current</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Your voice traveling through a telephone wire or data moving on a computer cable</a:t>
                      </a:r>
                    </a:p>
                  </a:txBody>
                  <a:tcPr marL="40316" marR="40316" marT="26877" marB="26877" anchor="ctr"/>
                </a:tc>
                <a:extLst>
                  <a:ext uri="{0D108BD9-81ED-4DB2-BD59-A6C34878D82A}">
                    <a16:rowId xmlns:a16="http://schemas.microsoft.com/office/drawing/2014/main" val="320261088"/>
                  </a:ext>
                </a:extLst>
              </a:tr>
              <a:tr h="1187992">
                <a:tc>
                  <a:txBody>
                    <a:bodyPr/>
                    <a:lstStyle/>
                    <a:p>
                      <a:pPr marL="0" marR="0">
                        <a:lnSpc>
                          <a:spcPct val="107000"/>
                        </a:lnSpc>
                        <a:spcAft>
                          <a:spcPts val="800"/>
                        </a:spcAft>
                        <a:buNone/>
                      </a:pPr>
                      <a:r>
                        <a:rPr lang="en-US" sz="2400" b="1" kern="1200">
                          <a:solidFill>
                            <a:schemeClr val="accent6"/>
                          </a:solidFill>
                          <a:latin typeface="+mn-lt"/>
                          <a:ea typeface="+mn-ea"/>
                          <a:cs typeface="+mn-cs"/>
                        </a:rPr>
                        <a:t>Light Signal</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Variations in light intensity</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Flashes from a lighthouse, or data traveling through a fiber optic cable</a:t>
                      </a:r>
                    </a:p>
                  </a:txBody>
                  <a:tcPr marL="40316" marR="40316" marT="26877" marB="26877" anchor="ctr"/>
                </a:tc>
                <a:extLst>
                  <a:ext uri="{0D108BD9-81ED-4DB2-BD59-A6C34878D82A}">
                    <a16:rowId xmlns:a16="http://schemas.microsoft.com/office/drawing/2014/main" val="2027685903"/>
                  </a:ext>
                </a:extLst>
              </a:tr>
              <a:tr h="1187992">
                <a:tc>
                  <a:txBody>
                    <a:bodyPr/>
                    <a:lstStyle/>
                    <a:p>
                      <a:pPr marL="0" marR="0">
                        <a:lnSpc>
                          <a:spcPct val="107000"/>
                        </a:lnSpc>
                        <a:spcAft>
                          <a:spcPts val="800"/>
                        </a:spcAft>
                        <a:buNone/>
                      </a:pPr>
                      <a:r>
                        <a:rPr lang="en-US" sz="2400" b="1" kern="1200">
                          <a:solidFill>
                            <a:schemeClr val="accent6"/>
                          </a:solidFill>
                          <a:latin typeface="+mn-lt"/>
                          <a:ea typeface="+mn-ea"/>
                          <a:cs typeface="+mn-cs"/>
                        </a:rPr>
                        <a:t>Radio Signal</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Variations in electromagnetic waves</a:t>
                      </a:r>
                    </a:p>
                  </a:txBody>
                  <a:tcPr marL="40316" marR="40316" marT="26877" marB="26877" anchor="ctr"/>
                </a:tc>
                <a:tc>
                  <a:txBody>
                    <a:bodyPr/>
                    <a:lstStyle/>
                    <a:p>
                      <a:pPr marL="0" marR="0">
                        <a:lnSpc>
                          <a:spcPct val="107000"/>
                        </a:lnSpc>
                        <a:spcAft>
                          <a:spcPts val="800"/>
                        </a:spcAft>
                        <a:buNone/>
                      </a:pPr>
                      <a:r>
                        <a:rPr lang="en-US" sz="2400" b="0" kern="1200" dirty="0">
                          <a:solidFill>
                            <a:schemeClr val="accent6"/>
                          </a:solidFill>
                          <a:latin typeface="+mn-lt"/>
                          <a:ea typeface="+mn-ea"/>
                          <a:cs typeface="+mn-cs"/>
                        </a:rPr>
                        <a:t>Music broadcast from a radio station or your phone's connection to a tower</a:t>
                      </a:r>
                    </a:p>
                  </a:txBody>
                  <a:tcPr marL="40316" marR="40316" marT="26877" marB="26877" anchor="ctr"/>
                </a:tc>
                <a:extLst>
                  <a:ext uri="{0D108BD9-81ED-4DB2-BD59-A6C34878D82A}">
                    <a16:rowId xmlns:a16="http://schemas.microsoft.com/office/drawing/2014/main" val="2745964356"/>
                  </a:ext>
                </a:extLst>
              </a:tr>
            </a:tbl>
          </a:graphicData>
        </a:graphic>
      </p:graphicFrame>
    </p:spTree>
    <p:extLst>
      <p:ext uri="{BB962C8B-B14F-4D97-AF65-F5344CB8AC3E}">
        <p14:creationId xmlns:p14="http://schemas.microsoft.com/office/powerpoint/2010/main" val="297424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56C46A-3994-2852-06AA-6FD9B9F7675E}"/>
              </a:ext>
            </a:extLst>
          </p:cNvPr>
          <p:cNvSpPr>
            <a:spLocks noGrp="1"/>
          </p:cNvSpPr>
          <p:nvPr>
            <p:ph type="title"/>
          </p:nvPr>
        </p:nvSpPr>
        <p:spPr/>
        <p:txBody>
          <a:bodyPr/>
          <a:lstStyle/>
          <a:p>
            <a:r>
              <a:rPr lang="en-US" dirty="0"/>
              <a:t>Encoding</a:t>
            </a:r>
          </a:p>
        </p:txBody>
      </p:sp>
      <p:sp>
        <p:nvSpPr>
          <p:cNvPr id="6" name="Content Placeholder 5">
            <a:extLst>
              <a:ext uri="{FF2B5EF4-FFF2-40B4-BE49-F238E27FC236}">
                <a16:creationId xmlns:a16="http://schemas.microsoft.com/office/drawing/2014/main" id="{1F6BF258-FF50-5FB3-828C-99D240535E46}"/>
              </a:ext>
            </a:extLst>
          </p:cNvPr>
          <p:cNvSpPr>
            <a:spLocks noGrp="1"/>
          </p:cNvSpPr>
          <p:nvPr>
            <p:ph sz="half" idx="2"/>
          </p:nvPr>
        </p:nvSpPr>
        <p:spPr/>
        <p:txBody>
          <a:bodyPr/>
          <a:lstStyle/>
          <a:p>
            <a:r>
              <a:rPr lang="en-US" sz="2400" b="1" dirty="0"/>
              <a:t>Encoding</a:t>
            </a:r>
            <a:r>
              <a:rPr lang="en-US" sz="2400" dirty="0"/>
              <a:t> is the </a:t>
            </a:r>
            <a:r>
              <a:rPr lang="en-US" sz="2400" b="1" dirty="0"/>
              <a:t>process of converting information into a specific format</a:t>
            </a:r>
            <a:r>
              <a:rPr lang="en-US" sz="2400" dirty="0"/>
              <a:t> (the signal) so it can be reliably transmitted or stored. It's like translating a message from one language (the raw data) into a standardized code (the signal) that the receiver can understand and convert back.</a:t>
            </a:r>
          </a:p>
          <a:p>
            <a:r>
              <a:rPr lang="en-US" sz="2400" dirty="0"/>
              <a:t>The main purpose of encoding is to make the information suitable for the chosen transmission medium and to ensure it's robust against errors.</a:t>
            </a:r>
          </a:p>
          <a:p>
            <a:pPr marL="0" indent="0">
              <a:buNone/>
            </a:pPr>
            <a:endParaRPr lang="en-US" dirty="0"/>
          </a:p>
        </p:txBody>
      </p:sp>
      <p:sp>
        <p:nvSpPr>
          <p:cNvPr id="4" name="Slide Number Placeholder 3">
            <a:extLst>
              <a:ext uri="{FF2B5EF4-FFF2-40B4-BE49-F238E27FC236}">
                <a16:creationId xmlns:a16="http://schemas.microsoft.com/office/drawing/2014/main" id="{F02C9998-3F3E-43D3-163B-70D30E942E92}"/>
              </a:ext>
            </a:extLst>
          </p:cNvPr>
          <p:cNvSpPr>
            <a:spLocks noGrp="1"/>
          </p:cNvSpPr>
          <p:nvPr>
            <p:ph type="sldNum" sz="quarter" idx="10"/>
          </p:nvPr>
        </p:nvSpPr>
        <p:spPr/>
        <p:txBody>
          <a:bodyPr/>
          <a:lstStyle/>
          <a:p>
            <a:fld id="{48F63A3B-78C7-47BE-AE5E-E10140E04643}" type="slidenum">
              <a:rPr lang="en-US" smtClean="0"/>
              <a:pPr/>
              <a:t>17</a:t>
            </a:fld>
            <a:endParaRPr lang="en-US" dirty="0"/>
          </a:p>
        </p:txBody>
      </p:sp>
    </p:spTree>
    <p:extLst>
      <p:ext uri="{BB962C8B-B14F-4D97-AF65-F5344CB8AC3E}">
        <p14:creationId xmlns:p14="http://schemas.microsoft.com/office/powerpoint/2010/main" val="2800005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3F06-9921-FA31-ADB4-0BFB3493BCFC}"/>
              </a:ext>
            </a:extLst>
          </p:cNvPr>
          <p:cNvSpPr>
            <a:spLocks noGrp="1"/>
          </p:cNvSpPr>
          <p:nvPr>
            <p:ph type="ctrTitle"/>
          </p:nvPr>
        </p:nvSpPr>
        <p:spPr>
          <a:xfrm>
            <a:off x="914401" y="849783"/>
            <a:ext cx="5715000" cy="1130020"/>
          </a:xfrm>
        </p:spPr>
        <p:txBody>
          <a:bodyPr/>
          <a:lstStyle/>
          <a:p>
            <a:r>
              <a:rPr lang="en-US" dirty="0"/>
              <a:t>DATA &amp; SIGNALS </a:t>
            </a:r>
          </a:p>
        </p:txBody>
      </p:sp>
      <p:sp>
        <p:nvSpPr>
          <p:cNvPr id="5" name="Subtitle 4">
            <a:extLst>
              <a:ext uri="{FF2B5EF4-FFF2-40B4-BE49-F238E27FC236}">
                <a16:creationId xmlns:a16="http://schemas.microsoft.com/office/drawing/2014/main" id="{1DE68508-A50C-4D2F-FAE2-61A03CB0195C}"/>
              </a:ext>
            </a:extLst>
          </p:cNvPr>
          <p:cNvSpPr>
            <a:spLocks noGrp="1"/>
          </p:cNvSpPr>
          <p:nvPr>
            <p:ph type="subTitle" idx="1"/>
          </p:nvPr>
        </p:nvSpPr>
        <p:spPr>
          <a:xfrm>
            <a:off x="721453" y="2382473"/>
            <a:ext cx="5907948" cy="4144162"/>
          </a:xfrm>
        </p:spPr>
        <p:txBody>
          <a:bodyPr/>
          <a:lstStyle/>
          <a:p>
            <a:r>
              <a:rPr lang="en-US" sz="2800" b="1" dirty="0"/>
              <a:t>Data can be </a:t>
            </a:r>
            <a:r>
              <a:rPr lang="en-US" sz="2800" b="1" dirty="0">
                <a:solidFill>
                  <a:srgbClr val="FF0000"/>
                </a:solidFill>
              </a:rPr>
              <a:t>Analog</a:t>
            </a:r>
            <a:r>
              <a:rPr lang="en-US" sz="2800" b="1" dirty="0"/>
              <a:t> or </a:t>
            </a:r>
            <a:r>
              <a:rPr lang="en-US" sz="2800" b="1" dirty="0">
                <a:solidFill>
                  <a:srgbClr val="FF0000"/>
                </a:solidFill>
              </a:rPr>
              <a:t>Digital.</a:t>
            </a:r>
            <a:r>
              <a:rPr lang="en-US" sz="2800" b="1" dirty="0"/>
              <a:t> </a:t>
            </a:r>
          </a:p>
          <a:p>
            <a:pPr lvl="0" fontAlgn="base"/>
            <a:r>
              <a:rPr lang="en-US" sz="2800" b="1" dirty="0">
                <a:solidFill>
                  <a:srgbClr val="FF0000"/>
                </a:solidFill>
              </a:rPr>
              <a:t>Analog data </a:t>
            </a:r>
            <a:r>
              <a:rPr lang="en-US" sz="2800" dirty="0"/>
              <a:t>refers to information that is continuous; ex.    sounds made by a human voice </a:t>
            </a:r>
          </a:p>
          <a:p>
            <a:pPr lvl="0" fontAlgn="base"/>
            <a:r>
              <a:rPr lang="en-US" sz="2800" b="1" dirty="0">
                <a:solidFill>
                  <a:srgbClr val="FF0000"/>
                </a:solidFill>
              </a:rPr>
              <a:t>Digital data </a:t>
            </a:r>
            <a:r>
              <a:rPr lang="en-US" sz="2800" dirty="0"/>
              <a:t>refers to information that has discrete states. Digital data take on discrete values. For example, data are stored in computer memory in the form of </a:t>
            </a:r>
            <a:r>
              <a:rPr lang="en-US" sz="2800" dirty="0" err="1"/>
              <a:t>Os</a:t>
            </a:r>
            <a:r>
              <a:rPr lang="en-US" sz="2800" dirty="0"/>
              <a:t> and 1s </a:t>
            </a:r>
          </a:p>
          <a:p>
            <a:endParaRPr lang="en-US" dirty="0"/>
          </a:p>
        </p:txBody>
      </p:sp>
      <p:sp>
        <p:nvSpPr>
          <p:cNvPr id="4" name="Slide Number Placeholder 3">
            <a:extLst>
              <a:ext uri="{FF2B5EF4-FFF2-40B4-BE49-F238E27FC236}">
                <a16:creationId xmlns:a16="http://schemas.microsoft.com/office/drawing/2014/main" id="{2DAED6AD-B94A-CA42-7DB3-A7629BB8F1E2}"/>
              </a:ext>
            </a:extLst>
          </p:cNvPr>
          <p:cNvSpPr>
            <a:spLocks noGrp="1"/>
          </p:cNvSpPr>
          <p:nvPr>
            <p:ph type="sldNum" sz="quarter" idx="4294967295"/>
          </p:nvPr>
        </p:nvSpPr>
        <p:spPr>
          <a:xfrm>
            <a:off x="11125200" y="457200"/>
            <a:ext cx="1066800" cy="471488"/>
          </a:xfrm>
        </p:spPr>
        <p:txBody>
          <a:bodyPr/>
          <a:lstStyle/>
          <a:p>
            <a:fld id="{48F63A3B-78C7-47BE-AE5E-E10140E04643}" type="slidenum">
              <a:rPr lang="en-US" smtClean="0"/>
              <a:pPr/>
              <a:t>18</a:t>
            </a:fld>
            <a:endParaRPr lang="en-US" dirty="0"/>
          </a:p>
        </p:txBody>
      </p:sp>
    </p:spTree>
    <p:extLst>
      <p:ext uri="{BB962C8B-B14F-4D97-AF65-F5344CB8AC3E}">
        <p14:creationId xmlns:p14="http://schemas.microsoft.com/office/powerpoint/2010/main" val="3595432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96A468-31A0-8FF4-F25E-AAAF215B679B}"/>
              </a:ext>
            </a:extLst>
          </p:cNvPr>
          <p:cNvSpPr>
            <a:spLocks noGrp="1"/>
          </p:cNvSpPr>
          <p:nvPr>
            <p:ph type="title"/>
          </p:nvPr>
        </p:nvSpPr>
        <p:spPr/>
        <p:txBody>
          <a:bodyPr/>
          <a:lstStyle/>
          <a:p>
            <a:r>
              <a:rPr lang="en-US" dirty="0"/>
              <a:t>Types of signal</a:t>
            </a:r>
          </a:p>
        </p:txBody>
      </p:sp>
      <p:pic>
        <p:nvPicPr>
          <p:cNvPr id="9" name="Content Placeholder 8">
            <a:extLst>
              <a:ext uri="{FF2B5EF4-FFF2-40B4-BE49-F238E27FC236}">
                <a16:creationId xmlns:a16="http://schemas.microsoft.com/office/drawing/2014/main" id="{3EB1A268-0D52-1DBE-088E-21A061277D5D}"/>
              </a:ext>
            </a:extLst>
          </p:cNvPr>
          <p:cNvPicPr>
            <a:picLocks noGrp="1" noChangeAspect="1"/>
          </p:cNvPicPr>
          <p:nvPr>
            <p:ph sz="half" idx="15"/>
          </p:nvPr>
        </p:nvPicPr>
        <p:blipFill>
          <a:blip r:embed="rId2"/>
          <a:stretch>
            <a:fillRect/>
          </a:stretch>
        </p:blipFill>
        <p:spPr>
          <a:xfrm>
            <a:off x="506728" y="2684475"/>
            <a:ext cx="6497301" cy="3011649"/>
          </a:xfrm>
        </p:spPr>
      </p:pic>
      <p:sp>
        <p:nvSpPr>
          <p:cNvPr id="5" name="Content Placeholder 4">
            <a:extLst>
              <a:ext uri="{FF2B5EF4-FFF2-40B4-BE49-F238E27FC236}">
                <a16:creationId xmlns:a16="http://schemas.microsoft.com/office/drawing/2014/main" id="{0C2098B5-780F-6096-E595-DF887A50F97B}"/>
              </a:ext>
            </a:extLst>
          </p:cNvPr>
          <p:cNvSpPr>
            <a:spLocks noGrp="1"/>
          </p:cNvSpPr>
          <p:nvPr>
            <p:ph sz="half" idx="1"/>
          </p:nvPr>
        </p:nvSpPr>
        <p:spPr>
          <a:xfrm>
            <a:off x="6426401" y="2227528"/>
            <a:ext cx="4026282" cy="4144192"/>
          </a:xfrm>
        </p:spPr>
        <p:txBody>
          <a:bodyPr/>
          <a:lstStyle/>
          <a:p>
            <a:r>
              <a:rPr lang="en-US" sz="2400" b="1" dirty="0"/>
              <a:t>Signals can be of two types: </a:t>
            </a:r>
            <a:endParaRPr lang="en-US" sz="2400" dirty="0"/>
          </a:p>
          <a:p>
            <a:pPr lvl="1" fontAlgn="base"/>
            <a:r>
              <a:rPr lang="en-US" sz="2400" b="1" dirty="0"/>
              <a:t>Analog Signal: </a:t>
            </a:r>
            <a:r>
              <a:rPr lang="en-US" sz="2400" dirty="0"/>
              <a:t>They have infinite values in a range.</a:t>
            </a:r>
            <a:r>
              <a:rPr lang="en-US" sz="2400" b="1" dirty="0"/>
              <a:t> </a:t>
            </a:r>
            <a:endParaRPr lang="en-US" sz="2400" dirty="0"/>
          </a:p>
          <a:p>
            <a:pPr lvl="1" fontAlgn="base"/>
            <a:r>
              <a:rPr lang="en-US" sz="2400" b="1" dirty="0"/>
              <a:t>Digital Signal: </a:t>
            </a:r>
            <a:r>
              <a:rPr lang="en-US" sz="2400" dirty="0"/>
              <a:t>They have limited number of defined values</a:t>
            </a:r>
            <a:r>
              <a:rPr lang="en-US" sz="2400" b="1" dirty="0"/>
              <a:t> </a:t>
            </a:r>
            <a:endParaRPr lang="en-US" sz="2400" dirty="0"/>
          </a:p>
          <a:p>
            <a:endParaRPr lang="en-US" sz="2000" dirty="0"/>
          </a:p>
        </p:txBody>
      </p:sp>
    </p:spTree>
    <p:extLst>
      <p:ext uri="{BB962C8B-B14F-4D97-AF65-F5344CB8AC3E}">
        <p14:creationId xmlns:p14="http://schemas.microsoft.com/office/powerpoint/2010/main" val="148908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lstStyle/>
          <a:p>
            <a:r>
              <a:rPr lang="en-US" b="1" dirty="0"/>
              <a:t>Data and Information</a:t>
            </a:r>
            <a:endParaRPr lang="en-US" dirty="0"/>
          </a:p>
          <a:p>
            <a:r>
              <a:rPr lang="en-US" b="1" dirty="0"/>
              <a:t>Data communication</a:t>
            </a:r>
            <a:endParaRPr lang="en-US" dirty="0"/>
          </a:p>
          <a:p>
            <a:r>
              <a:rPr lang="en-US" b="1" dirty="0"/>
              <a:t>Characteristics of Data Communication</a:t>
            </a:r>
            <a:endParaRPr lang="en-US" dirty="0"/>
          </a:p>
          <a:p>
            <a:r>
              <a:rPr lang="en-US" b="1" dirty="0"/>
              <a:t>Components of Data Communication </a:t>
            </a:r>
            <a:endParaRPr lang="en-US" dirty="0"/>
          </a:p>
          <a:p>
            <a:r>
              <a:rPr lang="en-US" b="1" dirty="0"/>
              <a:t>Data representation</a:t>
            </a:r>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B73B5B-3107-24B7-B691-A6FE1B48767B}"/>
              </a:ext>
            </a:extLst>
          </p:cNvPr>
          <p:cNvSpPr>
            <a:spLocks noGrp="1"/>
          </p:cNvSpPr>
          <p:nvPr>
            <p:ph type="title"/>
          </p:nvPr>
        </p:nvSpPr>
        <p:spPr/>
        <p:txBody>
          <a:bodyPr/>
          <a:lstStyle/>
          <a:p>
            <a:r>
              <a:rPr lang="en-US" dirty="0"/>
              <a:t>Periodic &amp; Non Periodic Signals </a:t>
            </a:r>
          </a:p>
        </p:txBody>
      </p:sp>
      <p:sp>
        <p:nvSpPr>
          <p:cNvPr id="8" name="Content Placeholder 7">
            <a:extLst>
              <a:ext uri="{FF2B5EF4-FFF2-40B4-BE49-F238E27FC236}">
                <a16:creationId xmlns:a16="http://schemas.microsoft.com/office/drawing/2014/main" id="{08A66317-AAD9-1A65-B1AE-E071B904983B}"/>
              </a:ext>
            </a:extLst>
          </p:cNvPr>
          <p:cNvSpPr>
            <a:spLocks noGrp="1"/>
          </p:cNvSpPr>
          <p:nvPr>
            <p:ph sz="quarter" idx="4"/>
          </p:nvPr>
        </p:nvSpPr>
        <p:spPr/>
        <p:txBody>
          <a:bodyPr/>
          <a:lstStyle/>
          <a:p>
            <a:r>
              <a:rPr lang="en-US" sz="2800" dirty="0"/>
              <a:t>Signals which repeat itself after a fixed time period are called </a:t>
            </a:r>
            <a:r>
              <a:rPr lang="en-US" sz="2800" b="1" dirty="0">
                <a:solidFill>
                  <a:srgbClr val="FF0000"/>
                </a:solidFill>
              </a:rPr>
              <a:t>Periodic Signals</a:t>
            </a:r>
            <a:r>
              <a:rPr lang="en-US" sz="2800" dirty="0"/>
              <a:t>. </a:t>
            </a:r>
          </a:p>
          <a:p>
            <a:r>
              <a:rPr lang="en-US" sz="2800" dirty="0"/>
              <a:t> Signals which do not repeat itself after a fixed time period are called </a:t>
            </a:r>
            <a:r>
              <a:rPr lang="en-US" sz="2800" b="1" dirty="0">
                <a:solidFill>
                  <a:srgbClr val="FF0000"/>
                </a:solidFill>
              </a:rPr>
              <a:t>Non-Periodic Signals</a:t>
            </a:r>
            <a:r>
              <a:rPr lang="en-US" sz="2800" dirty="0"/>
              <a:t>. </a:t>
            </a:r>
          </a:p>
          <a:p>
            <a:pPr marL="0" indent="0">
              <a:buNone/>
            </a:pPr>
            <a:endParaRPr lang="en-US" sz="2800" dirty="0"/>
          </a:p>
          <a:p>
            <a:pPr marL="0" indent="0">
              <a:buNone/>
            </a:pPr>
            <a:r>
              <a:rPr lang="en-US" sz="2800" dirty="0"/>
              <a:t> </a:t>
            </a:r>
            <a:r>
              <a:rPr lang="en-US" sz="2800" b="1" dirty="0"/>
              <a:t>In data communications, we commonly use periodic analog signals and non-periodic digital signals. </a:t>
            </a:r>
            <a:endParaRPr lang="en-US" sz="2800" dirty="0"/>
          </a:p>
          <a:p>
            <a:pPr marL="0" indent="0">
              <a:buNone/>
            </a:pPr>
            <a:endParaRPr lang="en-US" dirty="0"/>
          </a:p>
        </p:txBody>
      </p:sp>
      <p:sp>
        <p:nvSpPr>
          <p:cNvPr id="6" name="Slide Number Placeholder 5">
            <a:extLst>
              <a:ext uri="{FF2B5EF4-FFF2-40B4-BE49-F238E27FC236}">
                <a16:creationId xmlns:a16="http://schemas.microsoft.com/office/drawing/2014/main" id="{CA5B266E-64F7-C5FD-661D-166D393995E7}"/>
              </a:ext>
            </a:extLst>
          </p:cNvPr>
          <p:cNvSpPr>
            <a:spLocks noGrp="1"/>
          </p:cNvSpPr>
          <p:nvPr>
            <p:ph type="sldNum" sz="quarter" idx="10"/>
          </p:nvPr>
        </p:nvSpPr>
        <p:spPr/>
        <p:txBody>
          <a:bodyPr/>
          <a:lstStyle/>
          <a:p>
            <a:fld id="{48F63A3B-78C7-47BE-AE5E-E10140E04643}" type="slidenum">
              <a:rPr lang="en-US" smtClean="0"/>
              <a:pPr/>
              <a:t>20</a:t>
            </a:fld>
            <a:endParaRPr lang="en-US" dirty="0"/>
          </a:p>
        </p:txBody>
      </p:sp>
    </p:spTree>
    <p:extLst>
      <p:ext uri="{BB962C8B-B14F-4D97-AF65-F5344CB8AC3E}">
        <p14:creationId xmlns:p14="http://schemas.microsoft.com/office/powerpoint/2010/main" val="132274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5DD4-AE87-5A97-1D71-CD18B9A1A8BC}"/>
              </a:ext>
            </a:extLst>
          </p:cNvPr>
          <p:cNvSpPr>
            <a:spLocks noGrp="1"/>
          </p:cNvSpPr>
          <p:nvPr>
            <p:ph type="title"/>
          </p:nvPr>
        </p:nvSpPr>
        <p:spPr/>
        <p:txBody>
          <a:bodyPr/>
          <a:lstStyle/>
          <a:p>
            <a:r>
              <a:rPr lang="en-US" dirty="0"/>
              <a:t>ANALOG SIGNAL </a:t>
            </a:r>
          </a:p>
        </p:txBody>
      </p:sp>
      <p:sp>
        <p:nvSpPr>
          <p:cNvPr id="3" name="Content Placeholder 2">
            <a:extLst>
              <a:ext uri="{FF2B5EF4-FFF2-40B4-BE49-F238E27FC236}">
                <a16:creationId xmlns:a16="http://schemas.microsoft.com/office/drawing/2014/main" id="{47E35CDD-FB38-89F0-7FE4-AF82C9EA5407}"/>
              </a:ext>
            </a:extLst>
          </p:cNvPr>
          <p:cNvSpPr>
            <a:spLocks noGrp="1"/>
          </p:cNvSpPr>
          <p:nvPr>
            <p:ph sz="half" idx="1"/>
          </p:nvPr>
        </p:nvSpPr>
        <p:spPr>
          <a:xfrm>
            <a:off x="1158115" y="2227527"/>
            <a:ext cx="6299698" cy="3904825"/>
          </a:xfrm>
        </p:spPr>
        <p:txBody>
          <a:bodyPr>
            <a:normAutofit/>
          </a:bodyPr>
          <a:lstStyle/>
          <a:p>
            <a:r>
              <a:rPr lang="en-US" sz="2400" dirty="0"/>
              <a:t>An </a:t>
            </a:r>
            <a:r>
              <a:rPr lang="en-US" sz="2400" b="1" dirty="0"/>
              <a:t>Analog Signal</a:t>
            </a:r>
            <a:r>
              <a:rPr lang="en-US" sz="2400" dirty="0"/>
              <a:t> is a continuous, smooth wave that perfectly mirrors a real-world physical change, like sound, light, or temperature.</a:t>
            </a:r>
          </a:p>
          <a:p>
            <a:r>
              <a:rPr lang="en-US" sz="2400" dirty="0"/>
              <a:t>The core idea is </a:t>
            </a:r>
            <a:r>
              <a:rPr lang="en-US" sz="2400" b="1" dirty="0"/>
              <a:t>continuity</a:t>
            </a:r>
            <a:r>
              <a:rPr lang="en-US" sz="2400" dirty="0"/>
              <a:t>. There are no sudden jumps or steps; the value can be anything within a given range, just like things in the natural world.</a:t>
            </a:r>
          </a:p>
          <a:p>
            <a:endParaRPr lang="en-US" sz="2400" dirty="0"/>
          </a:p>
        </p:txBody>
      </p:sp>
      <p:pic>
        <p:nvPicPr>
          <p:cNvPr id="10" name="Picture Placeholder 9">
            <a:extLst>
              <a:ext uri="{FF2B5EF4-FFF2-40B4-BE49-F238E27FC236}">
                <a16:creationId xmlns:a16="http://schemas.microsoft.com/office/drawing/2014/main" id="{84CF9338-D8D6-0D35-3D1C-61E36D345A5F}"/>
              </a:ext>
            </a:extLst>
          </p:cNvPr>
          <p:cNvPicPr>
            <a:picLocks noGrp="1" noChangeAspect="1"/>
          </p:cNvPicPr>
          <p:nvPr>
            <p:ph type="pic" sz="quarter" idx="14"/>
          </p:nvPr>
        </p:nvPicPr>
        <p:blipFill>
          <a:blip r:embed="rId2"/>
          <a:srcRect t="3991" b="3991"/>
          <a:stretch>
            <a:fillRect/>
          </a:stretch>
        </p:blipFill>
        <p:spPr>
          <a:xfrm>
            <a:off x="8989455" y="928688"/>
            <a:ext cx="3202545" cy="5892607"/>
          </a:xfrm>
        </p:spPr>
      </p:pic>
      <p:sp>
        <p:nvSpPr>
          <p:cNvPr id="4" name="Slide Number Placeholder 3">
            <a:extLst>
              <a:ext uri="{FF2B5EF4-FFF2-40B4-BE49-F238E27FC236}">
                <a16:creationId xmlns:a16="http://schemas.microsoft.com/office/drawing/2014/main" id="{33D3BB04-F1E3-A774-C2A9-A10F7B70B4B9}"/>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Tree>
    <p:extLst>
      <p:ext uri="{BB962C8B-B14F-4D97-AF65-F5344CB8AC3E}">
        <p14:creationId xmlns:p14="http://schemas.microsoft.com/office/powerpoint/2010/main" val="1042967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D39B6-7F6E-194F-6F20-7BCD7DCC97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3604D9-92EB-D75D-1625-11CF3ED04214}"/>
              </a:ext>
            </a:extLst>
          </p:cNvPr>
          <p:cNvSpPr>
            <a:spLocks noGrp="1"/>
          </p:cNvSpPr>
          <p:nvPr>
            <p:ph type="title"/>
          </p:nvPr>
        </p:nvSpPr>
        <p:spPr/>
        <p:txBody>
          <a:bodyPr/>
          <a:lstStyle/>
          <a:p>
            <a:r>
              <a:rPr lang="en-US" dirty="0"/>
              <a:t>ANALOG SIGNAL </a:t>
            </a:r>
          </a:p>
        </p:txBody>
      </p:sp>
      <p:sp>
        <p:nvSpPr>
          <p:cNvPr id="5" name="Content Placeholder 4">
            <a:extLst>
              <a:ext uri="{FF2B5EF4-FFF2-40B4-BE49-F238E27FC236}">
                <a16:creationId xmlns:a16="http://schemas.microsoft.com/office/drawing/2014/main" id="{6BD9A711-A361-57D1-CBB7-1FC9306C3BE7}"/>
              </a:ext>
            </a:extLst>
          </p:cNvPr>
          <p:cNvSpPr>
            <a:spLocks noGrp="1"/>
          </p:cNvSpPr>
          <p:nvPr>
            <p:ph sz="half" idx="1"/>
          </p:nvPr>
        </p:nvSpPr>
        <p:spPr>
          <a:xfrm>
            <a:off x="5220828" y="2227528"/>
            <a:ext cx="4969523" cy="4144192"/>
          </a:xfrm>
        </p:spPr>
        <p:txBody>
          <a:bodyPr>
            <a:normAutofit lnSpcReduction="10000"/>
          </a:bodyPr>
          <a:lstStyle/>
          <a:p>
            <a:pPr marL="285750" indent="-285750">
              <a:buFont typeface="Arial" panose="020B0604020202020204" pitchFamily="34" charset="0"/>
              <a:buChar char="•"/>
            </a:pPr>
            <a:r>
              <a:rPr lang="en-US" sz="2400" dirty="0"/>
              <a:t>An analog signal has infinitely many levels of intensity over a period of time.  </a:t>
            </a:r>
          </a:p>
          <a:p>
            <a:pPr marL="285750" indent="-285750">
              <a:buFont typeface="Arial" panose="020B0604020202020204" pitchFamily="34" charset="0"/>
              <a:buChar char="•"/>
            </a:pPr>
            <a:r>
              <a:rPr lang="en-US" sz="2400" dirty="0"/>
              <a:t> As the wave moves from value A to value B, it passes through and includes an infinite number of values along its path as it can be seen in the figure below. </a:t>
            </a:r>
          </a:p>
          <a:p>
            <a:pPr marL="285750" indent="-285750">
              <a:buFont typeface="Arial" panose="020B0604020202020204" pitchFamily="34" charset="0"/>
              <a:buChar char="•"/>
            </a:pPr>
            <a:r>
              <a:rPr lang="en-US" sz="2400" dirty="0"/>
              <a:t> A simple analog signal is a sine wave that cannot be further decomposed into simpler signals. </a:t>
            </a:r>
          </a:p>
          <a:p>
            <a:endParaRPr lang="en-US" dirty="0"/>
          </a:p>
        </p:txBody>
      </p:sp>
      <p:grpSp>
        <p:nvGrpSpPr>
          <p:cNvPr id="6" name="Group 5">
            <a:extLst>
              <a:ext uri="{FF2B5EF4-FFF2-40B4-BE49-F238E27FC236}">
                <a16:creationId xmlns:a16="http://schemas.microsoft.com/office/drawing/2014/main" id="{13D5A7C8-3452-E3A8-7126-3CE01C463318}"/>
              </a:ext>
            </a:extLst>
          </p:cNvPr>
          <p:cNvGrpSpPr/>
          <p:nvPr/>
        </p:nvGrpSpPr>
        <p:grpSpPr>
          <a:xfrm>
            <a:off x="851937" y="2303028"/>
            <a:ext cx="3988511" cy="4215218"/>
            <a:chOff x="0" y="0"/>
            <a:chExt cx="3237537" cy="2554165"/>
          </a:xfrm>
        </p:grpSpPr>
        <p:pic>
          <p:nvPicPr>
            <p:cNvPr id="7" name="Picture 6">
              <a:extLst>
                <a:ext uri="{FF2B5EF4-FFF2-40B4-BE49-F238E27FC236}">
                  <a16:creationId xmlns:a16="http://schemas.microsoft.com/office/drawing/2014/main" id="{3366C130-48FF-58D8-E16D-2D1D1E14A60E}"/>
                </a:ext>
              </a:extLst>
            </p:cNvPr>
            <p:cNvPicPr/>
            <p:nvPr/>
          </p:nvPicPr>
          <p:blipFill>
            <a:blip r:embed="rId2"/>
            <a:stretch>
              <a:fillRect/>
            </a:stretch>
          </p:blipFill>
          <p:spPr>
            <a:xfrm>
              <a:off x="8636" y="8255"/>
              <a:ext cx="3162300" cy="2447925"/>
            </a:xfrm>
            <a:prstGeom prst="rect">
              <a:avLst/>
            </a:prstGeom>
          </p:spPr>
        </p:pic>
        <p:sp>
          <p:nvSpPr>
            <p:cNvPr id="8" name="Shape 232710">
              <a:extLst>
                <a:ext uri="{FF2B5EF4-FFF2-40B4-BE49-F238E27FC236}">
                  <a16:creationId xmlns:a16="http://schemas.microsoft.com/office/drawing/2014/main" id="{6016FE54-9BB4-815F-849A-735D570C060C}"/>
                </a:ext>
              </a:extLst>
            </p:cNvPr>
            <p:cNvSpPr/>
            <p:nvPr/>
          </p:nvSpPr>
          <p:spPr>
            <a:xfrm>
              <a:off x="0"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0" name="Shape 232711">
              <a:extLst>
                <a:ext uri="{FF2B5EF4-FFF2-40B4-BE49-F238E27FC236}">
                  <a16:creationId xmlns:a16="http://schemas.microsoft.com/office/drawing/2014/main" id="{EF64335A-C55C-7101-8B61-BF8828D61316}"/>
                </a:ext>
              </a:extLst>
            </p:cNvPr>
            <p:cNvSpPr/>
            <p:nvPr/>
          </p:nvSpPr>
          <p:spPr>
            <a:xfrm>
              <a:off x="9144" y="0"/>
              <a:ext cx="3162935" cy="9144"/>
            </a:xfrm>
            <a:custGeom>
              <a:avLst/>
              <a:gdLst/>
              <a:ahLst/>
              <a:cxnLst/>
              <a:rect l="0" t="0" r="0" b="0"/>
              <a:pathLst>
                <a:path w="3162935" h="9144">
                  <a:moveTo>
                    <a:pt x="0" y="0"/>
                  </a:moveTo>
                  <a:lnTo>
                    <a:pt x="3162935" y="0"/>
                  </a:lnTo>
                  <a:lnTo>
                    <a:pt x="3162935"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1" name="Shape 232712">
              <a:extLst>
                <a:ext uri="{FF2B5EF4-FFF2-40B4-BE49-F238E27FC236}">
                  <a16:creationId xmlns:a16="http://schemas.microsoft.com/office/drawing/2014/main" id="{05B2FBBB-33E8-3082-01C3-3EE815E5EE01}"/>
                </a:ext>
              </a:extLst>
            </p:cNvPr>
            <p:cNvSpPr/>
            <p:nvPr/>
          </p:nvSpPr>
          <p:spPr>
            <a:xfrm>
              <a:off x="3172079"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 name="Shape 232713">
              <a:extLst>
                <a:ext uri="{FF2B5EF4-FFF2-40B4-BE49-F238E27FC236}">
                  <a16:creationId xmlns:a16="http://schemas.microsoft.com/office/drawing/2014/main" id="{91AA3C90-ADDE-C541-A57A-3A1A2ACBB0D1}"/>
                </a:ext>
              </a:extLst>
            </p:cNvPr>
            <p:cNvSpPr/>
            <p:nvPr/>
          </p:nvSpPr>
          <p:spPr>
            <a:xfrm>
              <a:off x="0" y="9144"/>
              <a:ext cx="9144" cy="2447798"/>
            </a:xfrm>
            <a:custGeom>
              <a:avLst/>
              <a:gdLst/>
              <a:ahLst/>
              <a:cxnLst/>
              <a:rect l="0" t="0" r="0" b="0"/>
              <a:pathLst>
                <a:path w="9144" h="2447798">
                  <a:moveTo>
                    <a:pt x="0" y="0"/>
                  </a:moveTo>
                  <a:lnTo>
                    <a:pt x="9144" y="0"/>
                  </a:lnTo>
                  <a:lnTo>
                    <a:pt x="9144" y="2447798"/>
                  </a:lnTo>
                  <a:lnTo>
                    <a:pt x="0" y="2447798"/>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 name="Shape 232714">
              <a:extLst>
                <a:ext uri="{FF2B5EF4-FFF2-40B4-BE49-F238E27FC236}">
                  <a16:creationId xmlns:a16="http://schemas.microsoft.com/office/drawing/2014/main" id="{16BB323C-45CE-366F-7AB9-4F266C30E053}"/>
                </a:ext>
              </a:extLst>
            </p:cNvPr>
            <p:cNvSpPr/>
            <p:nvPr/>
          </p:nvSpPr>
          <p:spPr>
            <a:xfrm>
              <a:off x="3172079" y="9144"/>
              <a:ext cx="9144" cy="2447798"/>
            </a:xfrm>
            <a:custGeom>
              <a:avLst/>
              <a:gdLst/>
              <a:ahLst/>
              <a:cxnLst/>
              <a:rect l="0" t="0" r="0" b="0"/>
              <a:pathLst>
                <a:path w="9144" h="2447798">
                  <a:moveTo>
                    <a:pt x="0" y="0"/>
                  </a:moveTo>
                  <a:lnTo>
                    <a:pt x="9144" y="0"/>
                  </a:lnTo>
                  <a:lnTo>
                    <a:pt x="9144" y="2447798"/>
                  </a:lnTo>
                  <a:lnTo>
                    <a:pt x="0" y="2447798"/>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 name="Shape 232715">
              <a:extLst>
                <a:ext uri="{FF2B5EF4-FFF2-40B4-BE49-F238E27FC236}">
                  <a16:creationId xmlns:a16="http://schemas.microsoft.com/office/drawing/2014/main" id="{90B15F6E-AFE1-2A60-9B06-E7C079FD472A}"/>
                </a:ext>
              </a:extLst>
            </p:cNvPr>
            <p:cNvSpPr/>
            <p:nvPr/>
          </p:nvSpPr>
          <p:spPr>
            <a:xfrm>
              <a:off x="0" y="2456942"/>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 name="Shape 232716">
              <a:extLst>
                <a:ext uri="{FF2B5EF4-FFF2-40B4-BE49-F238E27FC236}">
                  <a16:creationId xmlns:a16="http://schemas.microsoft.com/office/drawing/2014/main" id="{3223BBDB-7E36-0734-EF51-36AC3B4325E2}"/>
                </a:ext>
              </a:extLst>
            </p:cNvPr>
            <p:cNvSpPr/>
            <p:nvPr/>
          </p:nvSpPr>
          <p:spPr>
            <a:xfrm>
              <a:off x="9144" y="2456942"/>
              <a:ext cx="3162935" cy="9144"/>
            </a:xfrm>
            <a:custGeom>
              <a:avLst/>
              <a:gdLst/>
              <a:ahLst/>
              <a:cxnLst/>
              <a:rect l="0" t="0" r="0" b="0"/>
              <a:pathLst>
                <a:path w="3162935" h="9144">
                  <a:moveTo>
                    <a:pt x="0" y="0"/>
                  </a:moveTo>
                  <a:lnTo>
                    <a:pt x="3162935" y="0"/>
                  </a:lnTo>
                  <a:lnTo>
                    <a:pt x="3162935"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6" name="Shape 232717">
              <a:extLst>
                <a:ext uri="{FF2B5EF4-FFF2-40B4-BE49-F238E27FC236}">
                  <a16:creationId xmlns:a16="http://schemas.microsoft.com/office/drawing/2014/main" id="{8C81866C-F6BB-A3F0-F60F-C23D714BCDB5}"/>
                </a:ext>
              </a:extLst>
            </p:cNvPr>
            <p:cNvSpPr/>
            <p:nvPr/>
          </p:nvSpPr>
          <p:spPr>
            <a:xfrm>
              <a:off x="3172079" y="2456942"/>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7" name="Rectangle 16">
              <a:extLst>
                <a:ext uri="{FF2B5EF4-FFF2-40B4-BE49-F238E27FC236}">
                  <a16:creationId xmlns:a16="http://schemas.microsoft.com/office/drawing/2014/main" id="{0E2A6E82-6414-F46D-B9FC-27E3112B198C}"/>
                </a:ext>
              </a:extLst>
            </p:cNvPr>
            <p:cNvSpPr/>
            <p:nvPr/>
          </p:nvSpPr>
          <p:spPr>
            <a:xfrm>
              <a:off x="3181223" y="2328164"/>
              <a:ext cx="56314" cy="226001"/>
            </a:xfrm>
            <a:prstGeom prst="rect">
              <a:avLst/>
            </a:prstGeom>
            <a:ln>
              <a:noFill/>
            </a:ln>
          </p:spPr>
          <p:txBody>
            <a:bodyPr vert="horz" lIns="0" tIns="0" rIns="0" bIns="0" rtlCol="0">
              <a:noAutofit/>
            </a:bodyPr>
            <a:lstStyle/>
            <a:p>
              <a:pPr marL="0" marR="0">
                <a:lnSpc>
                  <a:spcPct val="107000"/>
                </a:lnSpc>
                <a:spcAft>
                  <a:spcPts val="800"/>
                </a:spcAft>
                <a:buNone/>
              </a:pPr>
              <a:r>
                <a:rPr lang="en-US" sz="1200" b="1" kern="100">
                  <a:effectLst/>
                  <a:latin typeface="Arial" panose="020B0604020202020204" pitchFamily="34" charset="0"/>
                  <a:ea typeface="Arial" panose="020B060402020202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112344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3410-0B91-4C3E-3083-10D670171E75}"/>
              </a:ext>
            </a:extLst>
          </p:cNvPr>
          <p:cNvSpPr>
            <a:spLocks noGrp="1"/>
          </p:cNvSpPr>
          <p:nvPr>
            <p:ph type="title"/>
          </p:nvPr>
        </p:nvSpPr>
        <p:spPr>
          <a:xfrm>
            <a:off x="914400" y="965394"/>
            <a:ext cx="7631709" cy="636904"/>
          </a:xfrm>
        </p:spPr>
        <p:txBody>
          <a:bodyPr/>
          <a:lstStyle/>
          <a:p>
            <a:r>
              <a:rPr lang="en-US" sz="2400" dirty="0"/>
              <a:t>Characteristics of an Analog Signal </a:t>
            </a:r>
          </a:p>
        </p:txBody>
      </p:sp>
      <p:sp>
        <p:nvSpPr>
          <p:cNvPr id="3" name="Content Placeholder 2">
            <a:extLst>
              <a:ext uri="{FF2B5EF4-FFF2-40B4-BE49-F238E27FC236}">
                <a16:creationId xmlns:a16="http://schemas.microsoft.com/office/drawing/2014/main" id="{7C9CDA1C-661B-D3CB-A280-778038946724}"/>
              </a:ext>
            </a:extLst>
          </p:cNvPr>
          <p:cNvSpPr>
            <a:spLocks noGrp="1"/>
          </p:cNvSpPr>
          <p:nvPr>
            <p:ph sz="half" idx="15"/>
          </p:nvPr>
        </p:nvSpPr>
        <p:spPr>
          <a:xfrm>
            <a:off x="914399" y="2303027"/>
            <a:ext cx="4798504" cy="4223607"/>
          </a:xfrm>
        </p:spPr>
        <p:txBody>
          <a:bodyPr/>
          <a:lstStyle/>
          <a:p>
            <a:r>
              <a:rPr lang="en-US" sz="2400" b="1" dirty="0"/>
              <a:t>Peak Amplitude </a:t>
            </a:r>
            <a:endParaRPr lang="en-US" sz="2400" dirty="0"/>
          </a:p>
          <a:p>
            <a:pPr lvl="1" fontAlgn="base"/>
            <a:r>
              <a:rPr lang="en-US" sz="2400" dirty="0"/>
              <a:t>The </a:t>
            </a:r>
            <a:r>
              <a:rPr lang="en-US" sz="2400" b="1" dirty="0"/>
              <a:t>amplitude</a:t>
            </a:r>
            <a:r>
              <a:rPr lang="en-US" sz="2400" dirty="0"/>
              <a:t> of a signal is the absolute value of its intensity at time t </a:t>
            </a:r>
          </a:p>
          <a:p>
            <a:pPr lvl="1" fontAlgn="base"/>
            <a:r>
              <a:rPr lang="en-US" sz="2400" dirty="0"/>
              <a:t>The </a:t>
            </a:r>
            <a:r>
              <a:rPr lang="en-US" sz="2400" b="1" dirty="0"/>
              <a:t>peak amplitude </a:t>
            </a:r>
            <a:r>
              <a:rPr lang="en-US" sz="2400" dirty="0"/>
              <a:t>of a signal is the absolute value of the highest intensity. </a:t>
            </a:r>
          </a:p>
          <a:p>
            <a:pPr lvl="1" fontAlgn="base"/>
            <a:r>
              <a:rPr lang="en-US" sz="2400" dirty="0"/>
              <a:t>The </a:t>
            </a:r>
            <a:r>
              <a:rPr lang="en-US" sz="2400" b="1" dirty="0"/>
              <a:t>amplitude</a:t>
            </a:r>
            <a:r>
              <a:rPr lang="en-US" sz="2400" dirty="0"/>
              <a:t> of a signal is </a:t>
            </a:r>
            <a:r>
              <a:rPr lang="en-US" sz="2400" dirty="0">
                <a:solidFill>
                  <a:srgbClr val="FF0000"/>
                </a:solidFill>
              </a:rPr>
              <a:t>proportional</a:t>
            </a:r>
            <a:r>
              <a:rPr lang="en-US" sz="2400" dirty="0"/>
              <a:t> to the </a:t>
            </a:r>
            <a:r>
              <a:rPr lang="en-US" sz="2400" b="1" dirty="0"/>
              <a:t>energy</a:t>
            </a:r>
            <a:r>
              <a:rPr lang="en-US" sz="2400" dirty="0"/>
              <a:t> carried by the signal </a:t>
            </a:r>
          </a:p>
          <a:p>
            <a:endParaRPr lang="en-US" dirty="0"/>
          </a:p>
        </p:txBody>
      </p:sp>
      <p:sp>
        <p:nvSpPr>
          <p:cNvPr id="6" name="Slide Number Placeholder 5">
            <a:extLst>
              <a:ext uri="{FF2B5EF4-FFF2-40B4-BE49-F238E27FC236}">
                <a16:creationId xmlns:a16="http://schemas.microsoft.com/office/drawing/2014/main" id="{676695A0-C14E-ECEB-97BA-B81F96A15FC0}"/>
              </a:ext>
            </a:extLst>
          </p:cNvPr>
          <p:cNvSpPr>
            <a:spLocks noGrp="1"/>
          </p:cNvSpPr>
          <p:nvPr>
            <p:ph type="sldNum" sz="quarter" idx="10"/>
          </p:nvPr>
        </p:nvSpPr>
        <p:spPr/>
        <p:txBody>
          <a:bodyPr/>
          <a:lstStyle/>
          <a:p>
            <a:fld id="{48F63A3B-78C7-47BE-AE5E-E10140E04643}" type="slidenum">
              <a:rPr lang="en-US" smtClean="0"/>
              <a:pPr/>
              <a:t>23</a:t>
            </a:fld>
            <a:endParaRPr lang="en-US" dirty="0"/>
          </a:p>
        </p:txBody>
      </p:sp>
      <p:pic>
        <p:nvPicPr>
          <p:cNvPr id="7" name="Content Placeholder 6">
            <a:extLst>
              <a:ext uri="{FF2B5EF4-FFF2-40B4-BE49-F238E27FC236}">
                <a16:creationId xmlns:a16="http://schemas.microsoft.com/office/drawing/2014/main" id="{2B6208F6-F27E-111D-317B-C9BF0CC9A39E}"/>
              </a:ext>
            </a:extLst>
          </p:cNvPr>
          <p:cNvPicPr>
            <a:picLocks noGrp="1"/>
          </p:cNvPicPr>
          <p:nvPr>
            <p:ph sz="half" idx="1"/>
          </p:nvPr>
        </p:nvPicPr>
        <p:blipFill>
          <a:blip r:embed="rId2"/>
          <a:stretch>
            <a:fillRect/>
          </a:stretch>
        </p:blipFill>
        <p:spPr>
          <a:xfrm>
            <a:off x="5833060" y="2189526"/>
            <a:ext cx="3976556" cy="4001549"/>
          </a:xfrm>
          <a:prstGeom prst="rect">
            <a:avLst/>
          </a:prstGeom>
        </p:spPr>
      </p:pic>
    </p:spTree>
    <p:extLst>
      <p:ext uri="{BB962C8B-B14F-4D97-AF65-F5344CB8AC3E}">
        <p14:creationId xmlns:p14="http://schemas.microsoft.com/office/powerpoint/2010/main" val="54439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480D-1CC3-3F97-60DF-69DCB4C59738}"/>
              </a:ext>
            </a:extLst>
          </p:cNvPr>
          <p:cNvSpPr>
            <a:spLocks noGrp="1"/>
          </p:cNvSpPr>
          <p:nvPr>
            <p:ph type="title"/>
          </p:nvPr>
        </p:nvSpPr>
        <p:spPr/>
        <p:txBody>
          <a:bodyPr/>
          <a:lstStyle/>
          <a:p>
            <a:r>
              <a:rPr lang="en-US" sz="2800" dirty="0"/>
              <a:t>Characteristics of an Analog Signal ……..</a:t>
            </a:r>
          </a:p>
        </p:txBody>
      </p:sp>
      <p:sp>
        <p:nvSpPr>
          <p:cNvPr id="3" name="Content Placeholder 2">
            <a:extLst>
              <a:ext uri="{FF2B5EF4-FFF2-40B4-BE49-F238E27FC236}">
                <a16:creationId xmlns:a16="http://schemas.microsoft.com/office/drawing/2014/main" id="{74224A03-A966-F84B-8F76-DCA672403B49}"/>
              </a:ext>
            </a:extLst>
          </p:cNvPr>
          <p:cNvSpPr>
            <a:spLocks noGrp="1"/>
          </p:cNvSpPr>
          <p:nvPr>
            <p:ph sz="half" idx="15"/>
          </p:nvPr>
        </p:nvSpPr>
        <p:spPr>
          <a:xfrm>
            <a:off x="914400" y="2303028"/>
            <a:ext cx="4680831" cy="4144192"/>
          </a:xfrm>
        </p:spPr>
        <p:txBody>
          <a:bodyPr/>
          <a:lstStyle/>
          <a:p>
            <a:pPr marL="0" indent="0">
              <a:buNone/>
            </a:pPr>
            <a:r>
              <a:rPr lang="en-US" b="1" dirty="0"/>
              <a:t>2. </a:t>
            </a:r>
            <a:r>
              <a:rPr lang="en-US" sz="2400" b="1" dirty="0"/>
              <a:t>Frequency </a:t>
            </a:r>
            <a:endParaRPr lang="en-US" sz="2400" dirty="0"/>
          </a:p>
          <a:p>
            <a:pPr lvl="0" fontAlgn="base">
              <a:buFont typeface="+mj-lt"/>
              <a:buAutoNum type="alphaLcPeriod"/>
            </a:pPr>
            <a:r>
              <a:rPr lang="en-US" sz="2400" dirty="0"/>
              <a:t>Frequency refers to the number of cycles completed by the wave in one second. </a:t>
            </a:r>
          </a:p>
          <a:p>
            <a:pPr lvl="0" fontAlgn="base">
              <a:buFont typeface="+mj-lt"/>
              <a:buAutoNum type="alphaLcPeriod"/>
            </a:pPr>
            <a:r>
              <a:rPr lang="en-US" sz="2400" dirty="0"/>
              <a:t>Period refers to the time taken by the wave to complete one cycle. </a:t>
            </a:r>
          </a:p>
          <a:p>
            <a:pPr lvl="0" fontAlgn="base">
              <a:buFont typeface="+mj-lt"/>
              <a:buAutoNum type="alphaLcPeriod"/>
            </a:pPr>
            <a:r>
              <a:rPr lang="en-US" b="1" dirty="0"/>
              <a:t>Frequency &amp; Period are </a:t>
            </a:r>
            <a:r>
              <a:rPr lang="en-US" b="1" dirty="0">
                <a:solidFill>
                  <a:srgbClr val="FF0000"/>
                </a:solidFill>
              </a:rPr>
              <a:t>inverse</a:t>
            </a:r>
            <a:r>
              <a:rPr lang="en-US" b="1" dirty="0"/>
              <a:t> of each other. </a:t>
            </a:r>
            <a:endParaRPr lang="en-US" sz="2400" dirty="0"/>
          </a:p>
          <a:p>
            <a:endParaRPr lang="en-US" dirty="0"/>
          </a:p>
        </p:txBody>
      </p:sp>
      <p:sp>
        <p:nvSpPr>
          <p:cNvPr id="6" name="Slide Number Placeholder 5">
            <a:extLst>
              <a:ext uri="{FF2B5EF4-FFF2-40B4-BE49-F238E27FC236}">
                <a16:creationId xmlns:a16="http://schemas.microsoft.com/office/drawing/2014/main" id="{DAFA356C-781A-291F-0B1C-068574B97B6B}"/>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7" name="Content Placeholder 6">
            <a:extLst>
              <a:ext uri="{FF2B5EF4-FFF2-40B4-BE49-F238E27FC236}">
                <a16:creationId xmlns:a16="http://schemas.microsoft.com/office/drawing/2014/main" id="{BD50CA73-4870-C4E7-9171-6D0167AED60C}"/>
              </a:ext>
            </a:extLst>
          </p:cNvPr>
          <p:cNvPicPr>
            <a:picLocks noGrp="1"/>
          </p:cNvPicPr>
          <p:nvPr>
            <p:ph sz="half" idx="1"/>
          </p:nvPr>
        </p:nvPicPr>
        <p:blipFill>
          <a:blip r:embed="rId2"/>
          <a:stretch>
            <a:fillRect/>
          </a:stretch>
        </p:blipFill>
        <p:spPr>
          <a:xfrm>
            <a:off x="5595231" y="2436343"/>
            <a:ext cx="5436066" cy="3456264"/>
          </a:xfrm>
          <a:prstGeom prst="rect">
            <a:avLst/>
          </a:prstGeom>
        </p:spPr>
      </p:pic>
      <p:pic>
        <p:nvPicPr>
          <p:cNvPr id="8" name="Picture 7">
            <a:extLst>
              <a:ext uri="{FF2B5EF4-FFF2-40B4-BE49-F238E27FC236}">
                <a16:creationId xmlns:a16="http://schemas.microsoft.com/office/drawing/2014/main" id="{1EE1044A-144F-51C8-06C8-40C8B0AD9F42}"/>
              </a:ext>
            </a:extLst>
          </p:cNvPr>
          <p:cNvPicPr/>
          <p:nvPr/>
        </p:nvPicPr>
        <p:blipFill>
          <a:blip r:embed="rId3"/>
          <a:stretch>
            <a:fillRect/>
          </a:stretch>
        </p:blipFill>
        <p:spPr>
          <a:xfrm>
            <a:off x="2654325" y="5543026"/>
            <a:ext cx="1917065" cy="993140"/>
          </a:xfrm>
          <a:prstGeom prst="rect">
            <a:avLst/>
          </a:prstGeom>
        </p:spPr>
      </p:pic>
    </p:spTree>
    <p:extLst>
      <p:ext uri="{BB962C8B-B14F-4D97-AF65-F5344CB8AC3E}">
        <p14:creationId xmlns:p14="http://schemas.microsoft.com/office/powerpoint/2010/main" val="226147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DA68357-F0C1-FDA7-6779-E521F797E61B}"/>
              </a:ext>
            </a:extLst>
          </p:cNvPr>
          <p:cNvSpPr>
            <a:spLocks noGrp="1"/>
          </p:cNvSpPr>
          <p:nvPr>
            <p:ph type="sldNum" sz="quarter" idx="10"/>
          </p:nvPr>
        </p:nvSpPr>
        <p:spPr/>
        <p:txBody>
          <a:bodyPr/>
          <a:lstStyle/>
          <a:p>
            <a:fld id="{48F63A3B-78C7-47BE-AE5E-E10140E04643}" type="slidenum">
              <a:rPr lang="en-US" smtClean="0"/>
              <a:pPr/>
              <a:t>25</a:t>
            </a:fld>
            <a:endParaRPr lang="en-US" dirty="0"/>
          </a:p>
        </p:txBody>
      </p:sp>
      <p:sp>
        <p:nvSpPr>
          <p:cNvPr id="8" name="Content Placeholder 7">
            <a:extLst>
              <a:ext uri="{FF2B5EF4-FFF2-40B4-BE49-F238E27FC236}">
                <a16:creationId xmlns:a16="http://schemas.microsoft.com/office/drawing/2014/main" id="{0945CA7B-85CF-4DBD-51C8-713FBE398162}"/>
              </a:ext>
            </a:extLst>
          </p:cNvPr>
          <p:cNvSpPr>
            <a:spLocks noGrp="1"/>
          </p:cNvSpPr>
          <p:nvPr>
            <p:ph idx="11"/>
          </p:nvPr>
        </p:nvSpPr>
        <p:spPr>
          <a:xfrm>
            <a:off x="3691156" y="1057014"/>
            <a:ext cx="7717270" cy="5478010"/>
          </a:xfrm>
        </p:spPr>
        <p:txBody>
          <a:bodyPr/>
          <a:lstStyle/>
          <a:p>
            <a:r>
              <a:rPr lang="en-US" sz="2800" b="1" dirty="0"/>
              <a:t>Example1. </a:t>
            </a:r>
            <a:r>
              <a:rPr lang="en-US" sz="2800" dirty="0"/>
              <a:t>A wave has a frequency of 100hz. Its period(T) is given by   </a:t>
            </a:r>
          </a:p>
          <a:p>
            <a:r>
              <a:rPr lang="en-US" sz="2800" dirty="0"/>
              <a:t>                       </a:t>
            </a:r>
            <a:r>
              <a:rPr lang="en-US" sz="3200" b="1" dirty="0"/>
              <a:t>T = 1/ F  = 1/ 100 = 0.01 sec </a:t>
            </a:r>
          </a:p>
          <a:p>
            <a:r>
              <a:rPr lang="en-US" sz="2800" dirty="0"/>
              <a:t> </a:t>
            </a:r>
          </a:p>
          <a:p>
            <a:r>
              <a:rPr lang="en-US" sz="2800" b="1" dirty="0"/>
              <a:t>Example2. </a:t>
            </a:r>
            <a:r>
              <a:rPr lang="en-US" sz="2800" dirty="0"/>
              <a:t>A wave completes its one cycle in 0.25 seconds.  Its frequency is given by  </a:t>
            </a:r>
          </a:p>
          <a:p>
            <a:r>
              <a:rPr lang="en-US" sz="2800" dirty="0"/>
              <a:t>	 	    </a:t>
            </a:r>
            <a:r>
              <a:rPr lang="en-US" sz="3200" dirty="0"/>
              <a:t> </a:t>
            </a:r>
            <a:r>
              <a:rPr lang="en-US" sz="3200" b="1" dirty="0"/>
              <a:t>F = 1 / T = 1 / 0.25 = 4 Hz  </a:t>
            </a:r>
          </a:p>
          <a:p>
            <a:endParaRPr lang="en-US" dirty="0"/>
          </a:p>
        </p:txBody>
      </p:sp>
    </p:spTree>
    <p:extLst>
      <p:ext uri="{BB962C8B-B14F-4D97-AF65-F5344CB8AC3E}">
        <p14:creationId xmlns:p14="http://schemas.microsoft.com/office/powerpoint/2010/main" val="347117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C637-25F8-F4C2-E326-BA5D1BAAF84E}"/>
              </a:ext>
            </a:extLst>
          </p:cNvPr>
          <p:cNvSpPr>
            <a:spLocks noGrp="1"/>
          </p:cNvSpPr>
          <p:nvPr>
            <p:ph type="title"/>
          </p:nvPr>
        </p:nvSpPr>
        <p:spPr/>
        <p:txBody>
          <a:bodyPr/>
          <a:lstStyle/>
          <a:p>
            <a:r>
              <a:rPr lang="en-US" sz="2800" dirty="0"/>
              <a:t>Characteristics of an Analog Signal ……..</a:t>
            </a:r>
          </a:p>
        </p:txBody>
      </p:sp>
      <p:sp>
        <p:nvSpPr>
          <p:cNvPr id="3" name="Content Placeholder 2">
            <a:extLst>
              <a:ext uri="{FF2B5EF4-FFF2-40B4-BE49-F238E27FC236}">
                <a16:creationId xmlns:a16="http://schemas.microsoft.com/office/drawing/2014/main" id="{26CE1E6A-8872-D659-6D8F-B4D9C6570DFE}"/>
              </a:ext>
            </a:extLst>
          </p:cNvPr>
          <p:cNvSpPr>
            <a:spLocks noGrp="1"/>
          </p:cNvSpPr>
          <p:nvPr>
            <p:ph sz="half" idx="15"/>
          </p:nvPr>
        </p:nvSpPr>
        <p:spPr>
          <a:xfrm>
            <a:off x="914399" y="2303028"/>
            <a:ext cx="4051883" cy="4299108"/>
          </a:xfrm>
        </p:spPr>
        <p:txBody>
          <a:bodyPr>
            <a:normAutofit fontScale="92500" lnSpcReduction="20000"/>
          </a:bodyPr>
          <a:lstStyle/>
          <a:p>
            <a:pPr marL="0" indent="0">
              <a:buNone/>
            </a:pPr>
            <a:r>
              <a:rPr lang="en-US" b="1" dirty="0"/>
              <a:t>3</a:t>
            </a:r>
            <a:r>
              <a:rPr lang="en-US" sz="2400" b="1" dirty="0"/>
              <a:t>. Phase </a:t>
            </a:r>
            <a:endParaRPr lang="en-US" sz="2400" dirty="0"/>
          </a:p>
          <a:p>
            <a:pPr>
              <a:buFont typeface="+mj-lt"/>
              <a:buAutoNum type="alphaLcPeriod"/>
            </a:pPr>
            <a:r>
              <a:rPr lang="en-US" sz="2600" dirty="0"/>
              <a:t>Phase describes the position of the waveform with respect to time  </a:t>
            </a:r>
            <a:r>
              <a:rPr lang="en-US" sz="2600" b="1" dirty="0"/>
              <a:t>(</a:t>
            </a:r>
            <a:r>
              <a:rPr lang="en-US" sz="2600" b="1" dirty="0">
                <a:solidFill>
                  <a:srgbClr val="FF0000"/>
                </a:solidFill>
              </a:rPr>
              <a:t>specifically  relative to time O</a:t>
            </a:r>
            <a:r>
              <a:rPr lang="en-US" sz="2600" b="1" dirty="0"/>
              <a:t>). </a:t>
            </a:r>
          </a:p>
          <a:p>
            <a:pPr lvl="0" fontAlgn="base">
              <a:buFont typeface="+mj-lt"/>
              <a:buAutoNum type="alphaLcPeriod"/>
            </a:pPr>
            <a:r>
              <a:rPr lang="en-US" sz="2600" dirty="0"/>
              <a:t>Phase indicates the forward or backward shift of the waveform from the axis </a:t>
            </a:r>
          </a:p>
          <a:p>
            <a:pPr>
              <a:buFont typeface="+mj-lt"/>
              <a:buAutoNum type="alphaLcPeriod"/>
            </a:pPr>
            <a:r>
              <a:rPr lang="en-US" sz="2600" dirty="0"/>
              <a:t> It is measured in degrees or radian </a:t>
            </a:r>
          </a:p>
          <a:p>
            <a:pPr>
              <a:buFont typeface="+mj-lt"/>
              <a:buAutoNum type="alphaLcPeriod"/>
            </a:pPr>
            <a:endParaRPr lang="en-US" sz="2400" b="1" dirty="0"/>
          </a:p>
        </p:txBody>
      </p:sp>
      <p:sp>
        <p:nvSpPr>
          <p:cNvPr id="6" name="Slide Number Placeholder 5">
            <a:extLst>
              <a:ext uri="{FF2B5EF4-FFF2-40B4-BE49-F238E27FC236}">
                <a16:creationId xmlns:a16="http://schemas.microsoft.com/office/drawing/2014/main" id="{B8F06D5E-3BEE-DA40-325B-4E1A2DB22104}"/>
              </a:ext>
            </a:extLst>
          </p:cNvPr>
          <p:cNvSpPr>
            <a:spLocks noGrp="1"/>
          </p:cNvSpPr>
          <p:nvPr>
            <p:ph type="sldNum" sz="quarter" idx="10"/>
          </p:nvPr>
        </p:nvSpPr>
        <p:spPr/>
        <p:txBody>
          <a:bodyPr/>
          <a:lstStyle/>
          <a:p>
            <a:fld id="{48F63A3B-78C7-47BE-AE5E-E10140E04643}" type="slidenum">
              <a:rPr lang="en-US" smtClean="0"/>
              <a:pPr/>
              <a:t>26</a:t>
            </a:fld>
            <a:endParaRPr lang="en-US" dirty="0"/>
          </a:p>
        </p:txBody>
      </p:sp>
      <p:pic>
        <p:nvPicPr>
          <p:cNvPr id="7" name="Content Placeholder 6">
            <a:extLst>
              <a:ext uri="{FF2B5EF4-FFF2-40B4-BE49-F238E27FC236}">
                <a16:creationId xmlns:a16="http://schemas.microsoft.com/office/drawing/2014/main" id="{13BB151A-2617-DB05-897C-91FE5FF1721B}"/>
              </a:ext>
            </a:extLst>
          </p:cNvPr>
          <p:cNvPicPr>
            <a:picLocks noGrp="1"/>
          </p:cNvPicPr>
          <p:nvPr>
            <p:ph sz="half" idx="1"/>
          </p:nvPr>
        </p:nvPicPr>
        <p:blipFill>
          <a:blip r:embed="rId2"/>
          <a:stretch>
            <a:fillRect/>
          </a:stretch>
        </p:blipFill>
        <p:spPr>
          <a:xfrm>
            <a:off x="5134063" y="1736521"/>
            <a:ext cx="4957893" cy="4865615"/>
          </a:xfrm>
          <a:prstGeom prst="rect">
            <a:avLst/>
          </a:prstGeom>
        </p:spPr>
      </p:pic>
    </p:spTree>
    <p:extLst>
      <p:ext uri="{BB962C8B-B14F-4D97-AF65-F5344CB8AC3E}">
        <p14:creationId xmlns:p14="http://schemas.microsoft.com/office/powerpoint/2010/main" val="299350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39AA-1C4D-2E3E-E6BB-27EAE66FEBE9}"/>
              </a:ext>
            </a:extLst>
          </p:cNvPr>
          <p:cNvSpPr>
            <a:spLocks noGrp="1"/>
          </p:cNvSpPr>
          <p:nvPr>
            <p:ph type="title"/>
          </p:nvPr>
        </p:nvSpPr>
        <p:spPr>
          <a:xfrm>
            <a:off x="4097390" y="650538"/>
            <a:ext cx="7043617" cy="813471"/>
          </a:xfrm>
        </p:spPr>
        <p:txBody>
          <a:bodyPr/>
          <a:lstStyle/>
          <a:p>
            <a:r>
              <a:rPr lang="en-US" dirty="0"/>
              <a:t>Wavelength </a:t>
            </a:r>
          </a:p>
        </p:txBody>
      </p:sp>
      <p:sp>
        <p:nvSpPr>
          <p:cNvPr id="3" name="Slide Number Placeholder 2">
            <a:extLst>
              <a:ext uri="{FF2B5EF4-FFF2-40B4-BE49-F238E27FC236}">
                <a16:creationId xmlns:a16="http://schemas.microsoft.com/office/drawing/2014/main" id="{864D1389-72DF-E151-A03F-3A09A1DB3A73}"/>
              </a:ext>
            </a:extLst>
          </p:cNvPr>
          <p:cNvSpPr>
            <a:spLocks noGrp="1"/>
          </p:cNvSpPr>
          <p:nvPr>
            <p:ph type="sldNum" sz="quarter" idx="10"/>
          </p:nvPr>
        </p:nvSpPr>
        <p:spPr/>
        <p:txBody>
          <a:bodyPr/>
          <a:lstStyle/>
          <a:p>
            <a:fld id="{48F63A3B-78C7-47BE-AE5E-E10140E04643}" type="slidenum">
              <a:rPr lang="en-US" smtClean="0"/>
              <a:pPr/>
              <a:t>27</a:t>
            </a:fld>
            <a:endParaRPr lang="en-US" dirty="0"/>
          </a:p>
        </p:txBody>
      </p:sp>
      <p:sp>
        <p:nvSpPr>
          <p:cNvPr id="4" name="Content Placeholder 3">
            <a:extLst>
              <a:ext uri="{FF2B5EF4-FFF2-40B4-BE49-F238E27FC236}">
                <a16:creationId xmlns:a16="http://schemas.microsoft.com/office/drawing/2014/main" id="{EABEA409-469C-D7C7-6119-D3DE5FE5D847}"/>
              </a:ext>
            </a:extLst>
          </p:cNvPr>
          <p:cNvSpPr>
            <a:spLocks noGrp="1"/>
          </p:cNvSpPr>
          <p:nvPr>
            <p:ph idx="11"/>
          </p:nvPr>
        </p:nvSpPr>
        <p:spPr>
          <a:xfrm>
            <a:off x="3733101" y="1794294"/>
            <a:ext cx="7912559" cy="4934309"/>
          </a:xfrm>
        </p:spPr>
        <p:txBody>
          <a:bodyPr>
            <a:normAutofit fontScale="92500"/>
          </a:bodyPr>
          <a:lstStyle/>
          <a:p>
            <a:pPr marL="342900" indent="-342900">
              <a:buFont typeface="Arial" panose="020B0604020202020204" pitchFamily="34" charset="0"/>
              <a:buChar char="•"/>
            </a:pPr>
            <a:r>
              <a:rPr lang="en-US" sz="2800" dirty="0"/>
              <a:t>The wavelength of a signal refers to the relationship between frequency (or period) and propagation speed of the wave through a medium. </a:t>
            </a:r>
          </a:p>
          <a:p>
            <a:pPr marL="342900" indent="-342900">
              <a:buFont typeface="Arial" panose="020B0604020202020204" pitchFamily="34" charset="0"/>
              <a:buChar char="•"/>
            </a:pPr>
            <a:r>
              <a:rPr lang="en-US" sz="2800" dirty="0"/>
              <a:t>The wavelength is the distance a signal travels in one period. </a:t>
            </a:r>
          </a:p>
          <a:p>
            <a:r>
              <a:rPr lang="en-US" sz="2800" dirty="0"/>
              <a:t> 	It is given by  </a:t>
            </a:r>
          </a:p>
          <a:p>
            <a:pPr marL="342900" indent="-342900">
              <a:buFont typeface="Arial" panose="020B0604020202020204" pitchFamily="34" charset="0"/>
              <a:buChar char="•"/>
            </a:pPr>
            <a:r>
              <a:rPr lang="en-US" sz="2800" dirty="0"/>
              <a:t>Wavelength   = Propagation Speed   X    Period OR </a:t>
            </a:r>
          </a:p>
          <a:p>
            <a:pPr marL="342900" indent="-342900">
              <a:buFont typeface="Arial" panose="020B0604020202020204" pitchFamily="34" charset="0"/>
              <a:buChar char="•"/>
            </a:pPr>
            <a:r>
              <a:rPr lang="en-US" sz="2800" dirty="0"/>
              <a:t>Wavelength   =Propagation Speed   X      1/Frequency </a:t>
            </a:r>
          </a:p>
          <a:p>
            <a:pPr marL="342900" indent="-342900">
              <a:buFont typeface="Arial" panose="020B0604020202020204" pitchFamily="34" charset="0"/>
              <a:buChar char="•"/>
            </a:pPr>
            <a:r>
              <a:rPr lang="en-US" sz="2800" dirty="0"/>
              <a:t>It is represented by the symbol : λ (pronounced as </a:t>
            </a:r>
            <a:r>
              <a:rPr lang="en-US" sz="2800" dirty="0" err="1"/>
              <a:t>lamda</a:t>
            </a:r>
            <a:r>
              <a:rPr lang="en-US" sz="2800" dirty="0"/>
              <a:t>)  It is measured in micrometers </a:t>
            </a:r>
          </a:p>
          <a:p>
            <a:pPr marL="342900" indent="-342900">
              <a:buFont typeface="Arial" panose="020B0604020202020204" pitchFamily="34" charset="0"/>
              <a:buChar char="•"/>
            </a:pPr>
            <a:r>
              <a:rPr lang="en-US" sz="2800" dirty="0"/>
              <a:t>It varies from one medium to another. </a:t>
            </a:r>
          </a:p>
          <a:p>
            <a:endParaRPr lang="en-US" dirty="0"/>
          </a:p>
        </p:txBody>
      </p:sp>
    </p:spTree>
    <p:extLst>
      <p:ext uri="{BB962C8B-B14F-4D97-AF65-F5344CB8AC3E}">
        <p14:creationId xmlns:p14="http://schemas.microsoft.com/office/powerpoint/2010/main" val="3341740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21D49-FDDB-ED0E-DF68-674C629ADB73}"/>
              </a:ext>
            </a:extLst>
          </p:cNvPr>
          <p:cNvSpPr>
            <a:spLocks noGrp="1"/>
          </p:cNvSpPr>
          <p:nvPr>
            <p:ph type="title"/>
          </p:nvPr>
        </p:nvSpPr>
        <p:spPr/>
        <p:txBody>
          <a:bodyPr/>
          <a:lstStyle/>
          <a:p>
            <a:r>
              <a:rPr lang="en-US" sz="2400" dirty="0"/>
              <a:t>Time Domain and Frequency domain representation of signals </a:t>
            </a:r>
          </a:p>
        </p:txBody>
      </p:sp>
      <p:sp>
        <p:nvSpPr>
          <p:cNvPr id="6" name="Content Placeholder 5">
            <a:extLst>
              <a:ext uri="{FF2B5EF4-FFF2-40B4-BE49-F238E27FC236}">
                <a16:creationId xmlns:a16="http://schemas.microsoft.com/office/drawing/2014/main" id="{1DBCCEC0-6A1D-5DE1-AB68-188E8E9F0726}"/>
              </a:ext>
            </a:extLst>
          </p:cNvPr>
          <p:cNvSpPr>
            <a:spLocks noGrp="1"/>
          </p:cNvSpPr>
          <p:nvPr>
            <p:ph sz="half" idx="15"/>
          </p:nvPr>
        </p:nvSpPr>
        <p:spPr>
          <a:xfrm>
            <a:off x="7530860" y="2303028"/>
            <a:ext cx="4235570" cy="4244421"/>
          </a:xfrm>
        </p:spPr>
        <p:txBody>
          <a:bodyPr>
            <a:normAutofit fontScale="92500"/>
          </a:bodyPr>
          <a:lstStyle/>
          <a:p>
            <a:pPr lvl="0" fontAlgn="base"/>
            <a:r>
              <a:rPr lang="en-US" sz="2400" dirty="0"/>
              <a:t>A sine wave can be represented either in the time domain or frequency domain. </a:t>
            </a:r>
          </a:p>
          <a:p>
            <a:pPr lvl="0" fontAlgn="base"/>
            <a:r>
              <a:rPr lang="en-US" sz="2400" dirty="0"/>
              <a:t>The </a:t>
            </a:r>
            <a:r>
              <a:rPr lang="en-US" sz="2400" b="1" dirty="0"/>
              <a:t>time-domain plot</a:t>
            </a:r>
            <a:r>
              <a:rPr lang="en-US" sz="2400" dirty="0"/>
              <a:t> shows changes in signal amplitude with respect to time. It indicates time and amplitude relation of a signal. </a:t>
            </a:r>
          </a:p>
          <a:p>
            <a:pPr lvl="0" fontAlgn="base"/>
            <a:r>
              <a:rPr lang="en-US" sz="2400" dirty="0"/>
              <a:t>The </a:t>
            </a:r>
            <a:r>
              <a:rPr lang="en-US" sz="2400" b="1" dirty="0"/>
              <a:t>frequency-domain plot</a:t>
            </a:r>
            <a:r>
              <a:rPr lang="en-US" sz="2400" dirty="0"/>
              <a:t> shows signal frequency and peak amplitude. </a:t>
            </a:r>
          </a:p>
        </p:txBody>
      </p:sp>
      <p:sp>
        <p:nvSpPr>
          <p:cNvPr id="3" name="Slide Number Placeholder 2">
            <a:extLst>
              <a:ext uri="{FF2B5EF4-FFF2-40B4-BE49-F238E27FC236}">
                <a16:creationId xmlns:a16="http://schemas.microsoft.com/office/drawing/2014/main" id="{F242C94C-4A2B-FC8B-FB72-75AAD76BD152}"/>
              </a:ext>
            </a:extLst>
          </p:cNvPr>
          <p:cNvSpPr>
            <a:spLocks noGrp="1"/>
          </p:cNvSpPr>
          <p:nvPr>
            <p:ph type="sldNum" sz="quarter" idx="10"/>
          </p:nvPr>
        </p:nvSpPr>
        <p:spPr/>
        <p:txBody>
          <a:bodyPr/>
          <a:lstStyle/>
          <a:p>
            <a:fld id="{48F63A3B-78C7-47BE-AE5E-E10140E04643}" type="slidenum">
              <a:rPr lang="en-US" smtClean="0"/>
              <a:pPr/>
              <a:t>28</a:t>
            </a:fld>
            <a:endParaRPr lang="en-US" dirty="0"/>
          </a:p>
        </p:txBody>
      </p:sp>
      <p:pic>
        <p:nvPicPr>
          <p:cNvPr id="7" name="Content Placeholder 6">
            <a:extLst>
              <a:ext uri="{FF2B5EF4-FFF2-40B4-BE49-F238E27FC236}">
                <a16:creationId xmlns:a16="http://schemas.microsoft.com/office/drawing/2014/main" id="{AB8F514D-D1A3-1936-FABB-0B1A7289D9A6}"/>
              </a:ext>
            </a:extLst>
          </p:cNvPr>
          <p:cNvPicPr>
            <a:picLocks noGrp="1"/>
          </p:cNvPicPr>
          <p:nvPr>
            <p:ph sz="half" idx="2"/>
          </p:nvPr>
        </p:nvPicPr>
        <p:blipFill>
          <a:blip r:embed="rId2"/>
          <a:stretch>
            <a:fillRect/>
          </a:stretch>
        </p:blipFill>
        <p:spPr>
          <a:xfrm>
            <a:off x="1250830" y="2501661"/>
            <a:ext cx="6280030" cy="3416060"/>
          </a:xfrm>
          <a:prstGeom prst="rect">
            <a:avLst/>
          </a:prstGeom>
        </p:spPr>
      </p:pic>
    </p:spTree>
    <p:extLst>
      <p:ext uri="{BB962C8B-B14F-4D97-AF65-F5344CB8AC3E}">
        <p14:creationId xmlns:p14="http://schemas.microsoft.com/office/powerpoint/2010/main" val="1181917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1185-84D3-C1CC-8E7E-457F70CF8A8E}"/>
              </a:ext>
            </a:extLst>
          </p:cNvPr>
          <p:cNvSpPr>
            <a:spLocks noGrp="1"/>
          </p:cNvSpPr>
          <p:nvPr>
            <p:ph type="title"/>
          </p:nvPr>
        </p:nvSpPr>
        <p:spPr/>
        <p:txBody>
          <a:bodyPr/>
          <a:lstStyle/>
          <a:p>
            <a:r>
              <a:rPr lang="en-US" dirty="0"/>
              <a:t>Composite Signal </a:t>
            </a:r>
          </a:p>
        </p:txBody>
      </p:sp>
      <p:sp>
        <p:nvSpPr>
          <p:cNvPr id="4" name="Content Placeholder 3">
            <a:extLst>
              <a:ext uri="{FF2B5EF4-FFF2-40B4-BE49-F238E27FC236}">
                <a16:creationId xmlns:a16="http://schemas.microsoft.com/office/drawing/2014/main" id="{48574131-4CFE-0CED-CDB2-68600AED7A7E}"/>
              </a:ext>
            </a:extLst>
          </p:cNvPr>
          <p:cNvSpPr>
            <a:spLocks noGrp="1"/>
          </p:cNvSpPr>
          <p:nvPr>
            <p:ph sz="half" idx="15"/>
          </p:nvPr>
        </p:nvSpPr>
        <p:spPr>
          <a:xfrm>
            <a:off x="7290033" y="2185606"/>
            <a:ext cx="4345497" cy="4215195"/>
          </a:xfrm>
        </p:spPr>
        <p:txBody>
          <a:bodyPr>
            <a:normAutofit fontScale="92500" lnSpcReduction="10000"/>
          </a:bodyPr>
          <a:lstStyle/>
          <a:p>
            <a:pPr lvl="0" fontAlgn="base"/>
            <a:r>
              <a:rPr lang="en-US" sz="2400" dirty="0"/>
              <a:t>A composite signal is a combination of two or more simple sine waves with different frequency, phase and amplitude. </a:t>
            </a:r>
          </a:p>
          <a:p>
            <a:pPr lvl="0" fontAlgn="base"/>
            <a:r>
              <a:rPr lang="en-US" sz="2400" dirty="0"/>
              <a:t>If the composite signal is periodic, the decomposition gives a series of signals with discrete frequencies; if the composite signal is non-periodic, the decomposition gives a combination of sine waves with continuous frequencies. </a:t>
            </a:r>
            <a:r>
              <a:rPr lang="en-US" sz="2400" b="1" dirty="0"/>
              <a:t> </a:t>
            </a:r>
            <a:endParaRPr lang="en-US" sz="2400" dirty="0"/>
          </a:p>
        </p:txBody>
      </p:sp>
      <p:sp>
        <p:nvSpPr>
          <p:cNvPr id="5" name="Slide Number Placeholder 4">
            <a:extLst>
              <a:ext uri="{FF2B5EF4-FFF2-40B4-BE49-F238E27FC236}">
                <a16:creationId xmlns:a16="http://schemas.microsoft.com/office/drawing/2014/main" id="{27F5E54D-5CC0-EE86-1590-6A497B5BB8F7}"/>
              </a:ext>
            </a:extLst>
          </p:cNvPr>
          <p:cNvSpPr>
            <a:spLocks noGrp="1"/>
          </p:cNvSpPr>
          <p:nvPr>
            <p:ph type="sldNum" sz="quarter" idx="10"/>
          </p:nvPr>
        </p:nvSpPr>
        <p:spPr/>
        <p:txBody>
          <a:bodyPr/>
          <a:lstStyle/>
          <a:p>
            <a:fld id="{48F63A3B-78C7-47BE-AE5E-E10140E04643}" type="slidenum">
              <a:rPr lang="en-US" smtClean="0"/>
              <a:pPr/>
              <a:t>29</a:t>
            </a:fld>
            <a:endParaRPr lang="en-US" dirty="0"/>
          </a:p>
        </p:txBody>
      </p:sp>
      <p:pic>
        <p:nvPicPr>
          <p:cNvPr id="6" name="Content Placeholder 5">
            <a:extLst>
              <a:ext uri="{FF2B5EF4-FFF2-40B4-BE49-F238E27FC236}">
                <a16:creationId xmlns:a16="http://schemas.microsoft.com/office/drawing/2014/main" id="{F2414AA0-5F0A-57CC-2D4B-F00224471DE3}"/>
              </a:ext>
            </a:extLst>
          </p:cNvPr>
          <p:cNvPicPr>
            <a:picLocks noGrp="1"/>
          </p:cNvPicPr>
          <p:nvPr>
            <p:ph sz="half" idx="2"/>
          </p:nvPr>
        </p:nvPicPr>
        <p:blipFill>
          <a:blip r:embed="rId2"/>
          <a:stretch>
            <a:fillRect/>
          </a:stretch>
        </p:blipFill>
        <p:spPr>
          <a:xfrm>
            <a:off x="1761688" y="2185606"/>
            <a:ext cx="5360565" cy="4215195"/>
          </a:xfrm>
          <a:prstGeom prst="rect">
            <a:avLst/>
          </a:prstGeom>
        </p:spPr>
      </p:pic>
    </p:spTree>
    <p:extLst>
      <p:ext uri="{BB962C8B-B14F-4D97-AF65-F5344CB8AC3E}">
        <p14:creationId xmlns:p14="http://schemas.microsoft.com/office/powerpoint/2010/main" val="1055731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702441" y="1061623"/>
            <a:ext cx="5723586" cy="4739104"/>
          </a:xfrm>
        </p:spPr>
        <p:txBody>
          <a:bodyPr/>
          <a:lstStyle/>
          <a:p>
            <a:r>
              <a:rPr lang="en-US" sz="2400" dirty="0"/>
              <a:t>Data and Information</a:t>
            </a:r>
            <a:br>
              <a:rPr lang="en-US" sz="2400" dirty="0"/>
            </a:br>
            <a:r>
              <a:rPr lang="en-US" sz="2000" b="0" cap="none" dirty="0">
                <a:solidFill>
                  <a:schemeClr val="tx1"/>
                </a:solidFill>
              </a:rPr>
              <a:t>Data refers to the raw facts that are collected while information refers to processed data that enables us to take decisions. </a:t>
            </a:r>
            <a:br>
              <a:rPr lang="en-US" dirty="0"/>
            </a:br>
            <a:endParaRPr lang="en-US" sz="2400" dirty="0"/>
          </a:p>
        </p:txBody>
      </p:sp>
      <p:sp>
        <p:nvSpPr>
          <p:cNvPr id="12" name="Oval 11">
            <a:extLst>
              <a:ext uri="{FF2B5EF4-FFF2-40B4-BE49-F238E27FC236}">
                <a16:creationId xmlns:a16="http://schemas.microsoft.com/office/drawing/2014/main" id="{3A5D8DD1-629A-CF17-24A4-A96AF2475743}"/>
              </a:ext>
            </a:extLst>
          </p:cNvPr>
          <p:cNvSpPr/>
          <p:nvPr/>
        </p:nvSpPr>
        <p:spPr>
          <a:xfrm>
            <a:off x="268448" y="1291905"/>
            <a:ext cx="5433993" cy="501661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96A05545-1F9F-240E-57D8-5A864BCA36C8}"/>
              </a:ext>
            </a:extLst>
          </p:cNvPr>
          <p:cNvPicPr>
            <a:picLocks noChangeAspect="1"/>
          </p:cNvPicPr>
          <p:nvPr/>
        </p:nvPicPr>
        <p:blipFill>
          <a:blip r:embed="rId3"/>
          <a:stretch>
            <a:fillRect/>
          </a:stretch>
        </p:blipFill>
        <p:spPr>
          <a:xfrm>
            <a:off x="469253" y="2026577"/>
            <a:ext cx="5233188" cy="3256908"/>
          </a:xfrm>
          <a:prstGeom prst="rect">
            <a:avLst/>
          </a:prstGeom>
        </p:spPr>
      </p:pic>
    </p:spTree>
    <p:extLst>
      <p:ext uri="{BB962C8B-B14F-4D97-AF65-F5344CB8AC3E}">
        <p14:creationId xmlns:p14="http://schemas.microsoft.com/office/powerpoint/2010/main" val="2906491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A712-54B5-D9EC-85FD-0AF51E92203C}"/>
              </a:ext>
            </a:extLst>
          </p:cNvPr>
          <p:cNvSpPr>
            <a:spLocks noGrp="1"/>
          </p:cNvSpPr>
          <p:nvPr>
            <p:ph sz="half" idx="2"/>
          </p:nvPr>
        </p:nvSpPr>
        <p:spPr>
          <a:xfrm>
            <a:off x="1290505" y="1568741"/>
            <a:ext cx="6083418" cy="4999839"/>
          </a:xfrm>
        </p:spPr>
        <p:txBody>
          <a:bodyPr>
            <a:normAutofit fontScale="92500" lnSpcReduction="20000"/>
          </a:bodyPr>
          <a:lstStyle/>
          <a:p>
            <a:r>
              <a:rPr lang="en-US" dirty="0"/>
              <a:t> </a:t>
            </a:r>
            <a:r>
              <a:rPr lang="en-US" sz="2400" dirty="0"/>
              <a:t>For data communication a simple sine wave is not useful, what is used is a composite signal which is a combination of many simple sine waves. </a:t>
            </a:r>
          </a:p>
          <a:p>
            <a:r>
              <a:rPr lang="en-US" sz="2400" dirty="0"/>
              <a:t> According to French Mathematician, Jean Baptist, any composite signal is a combination of simple sine waves with different amplitudes and frequencies and phases. </a:t>
            </a:r>
          </a:p>
          <a:p>
            <a:pPr marL="0" indent="0">
              <a:buNone/>
            </a:pPr>
            <a:r>
              <a:rPr lang="en-US" sz="2400" dirty="0"/>
              <a:t> </a:t>
            </a:r>
            <a:r>
              <a:rPr lang="en-US" sz="2400" b="1" dirty="0"/>
              <a:t>Composite signals can </a:t>
            </a:r>
            <a:r>
              <a:rPr lang="en-US" sz="2400" b="1" dirty="0">
                <a:solidFill>
                  <a:srgbClr val="FF0000"/>
                </a:solidFill>
              </a:rPr>
              <a:t>be periodic </a:t>
            </a:r>
            <a:r>
              <a:rPr lang="en-US" sz="2400" b="1" dirty="0"/>
              <a:t>or </a:t>
            </a:r>
            <a:r>
              <a:rPr lang="en-US" sz="2400" b="1" dirty="0">
                <a:solidFill>
                  <a:srgbClr val="FF0000"/>
                </a:solidFill>
              </a:rPr>
              <a:t>non periodic. </a:t>
            </a:r>
          </a:p>
          <a:p>
            <a:r>
              <a:rPr lang="en-US" sz="2400" dirty="0"/>
              <a:t> A </a:t>
            </a:r>
            <a:r>
              <a:rPr lang="en-US" sz="2400" dirty="0">
                <a:solidFill>
                  <a:srgbClr val="FF0000"/>
                </a:solidFill>
              </a:rPr>
              <a:t>periodic</a:t>
            </a:r>
            <a:r>
              <a:rPr lang="en-US" sz="2400" dirty="0"/>
              <a:t> composite signal can be decomposed into a series of signals with discrete frequencies. </a:t>
            </a:r>
          </a:p>
          <a:p>
            <a:r>
              <a:rPr lang="en-US" sz="2400" dirty="0"/>
              <a:t>  A </a:t>
            </a:r>
            <a:r>
              <a:rPr lang="en-US" sz="2400" dirty="0">
                <a:solidFill>
                  <a:srgbClr val="FF0000"/>
                </a:solidFill>
              </a:rPr>
              <a:t>non-periodic</a:t>
            </a:r>
            <a:r>
              <a:rPr lang="en-US" sz="2400" dirty="0"/>
              <a:t> signal when decomposed gives a combination of sine waves with continuous frequencies. </a:t>
            </a:r>
          </a:p>
        </p:txBody>
      </p:sp>
      <p:sp>
        <p:nvSpPr>
          <p:cNvPr id="5" name="Slide Number Placeholder 4">
            <a:extLst>
              <a:ext uri="{FF2B5EF4-FFF2-40B4-BE49-F238E27FC236}">
                <a16:creationId xmlns:a16="http://schemas.microsoft.com/office/drawing/2014/main" id="{83E1F820-B2FF-9DD4-3986-DC861935F8E6}"/>
              </a:ext>
            </a:extLst>
          </p:cNvPr>
          <p:cNvSpPr>
            <a:spLocks noGrp="1"/>
          </p:cNvSpPr>
          <p:nvPr>
            <p:ph type="sldNum" sz="quarter" idx="10"/>
          </p:nvPr>
        </p:nvSpPr>
        <p:spPr/>
        <p:txBody>
          <a:bodyPr/>
          <a:lstStyle/>
          <a:p>
            <a:fld id="{48F63A3B-78C7-47BE-AE5E-E10140E04643}" type="slidenum">
              <a:rPr lang="en-US" smtClean="0"/>
              <a:pPr/>
              <a:t>30</a:t>
            </a:fld>
            <a:endParaRPr lang="en-US" dirty="0"/>
          </a:p>
        </p:txBody>
      </p:sp>
      <p:pic>
        <p:nvPicPr>
          <p:cNvPr id="8" name="Content Placeholder 7">
            <a:extLst>
              <a:ext uri="{FF2B5EF4-FFF2-40B4-BE49-F238E27FC236}">
                <a16:creationId xmlns:a16="http://schemas.microsoft.com/office/drawing/2014/main" id="{6B69C286-53B8-3722-7F59-E0979D19D0A8}"/>
              </a:ext>
            </a:extLst>
          </p:cNvPr>
          <p:cNvPicPr>
            <a:picLocks noGrp="1"/>
          </p:cNvPicPr>
          <p:nvPr>
            <p:ph sz="half" idx="15"/>
          </p:nvPr>
        </p:nvPicPr>
        <p:blipFill>
          <a:blip r:embed="rId2"/>
          <a:stretch>
            <a:fillRect/>
          </a:stretch>
        </p:blipFill>
        <p:spPr>
          <a:xfrm>
            <a:off x="7373923" y="2390862"/>
            <a:ext cx="4706224" cy="2617365"/>
          </a:xfrm>
          <a:prstGeom prst="rect">
            <a:avLst/>
          </a:prstGeom>
        </p:spPr>
      </p:pic>
    </p:spTree>
    <p:extLst>
      <p:ext uri="{BB962C8B-B14F-4D97-AF65-F5344CB8AC3E}">
        <p14:creationId xmlns:p14="http://schemas.microsoft.com/office/powerpoint/2010/main" val="1400139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DE1F-DF73-0EA8-F72E-A2B43FD89278}"/>
              </a:ext>
            </a:extLst>
          </p:cNvPr>
          <p:cNvSpPr>
            <a:spLocks noGrp="1"/>
          </p:cNvSpPr>
          <p:nvPr>
            <p:ph type="title"/>
          </p:nvPr>
        </p:nvSpPr>
        <p:spPr>
          <a:xfrm>
            <a:off x="1550565" y="1057274"/>
            <a:ext cx="7358544" cy="670858"/>
          </a:xfrm>
        </p:spPr>
        <p:txBody>
          <a:bodyPr/>
          <a:lstStyle/>
          <a:p>
            <a:r>
              <a:rPr lang="en-US" dirty="0"/>
              <a:t>Digital Signal </a:t>
            </a:r>
          </a:p>
        </p:txBody>
      </p:sp>
      <p:sp>
        <p:nvSpPr>
          <p:cNvPr id="3" name="Content Placeholder 2">
            <a:extLst>
              <a:ext uri="{FF2B5EF4-FFF2-40B4-BE49-F238E27FC236}">
                <a16:creationId xmlns:a16="http://schemas.microsoft.com/office/drawing/2014/main" id="{058785FB-2230-409F-01DB-D1005AAEDD1C}"/>
              </a:ext>
            </a:extLst>
          </p:cNvPr>
          <p:cNvSpPr>
            <a:spLocks noGrp="1"/>
          </p:cNvSpPr>
          <p:nvPr>
            <p:ph sz="half" idx="2"/>
          </p:nvPr>
        </p:nvSpPr>
        <p:spPr>
          <a:xfrm>
            <a:off x="1359017" y="1845578"/>
            <a:ext cx="6115173" cy="4714613"/>
          </a:xfrm>
        </p:spPr>
        <p:txBody>
          <a:bodyPr>
            <a:normAutofit/>
          </a:bodyPr>
          <a:lstStyle/>
          <a:p>
            <a:r>
              <a:rPr lang="en-US" sz="2400" dirty="0"/>
              <a:t>A digital is a signal that has discrete values.  </a:t>
            </a:r>
          </a:p>
          <a:p>
            <a:r>
              <a:rPr lang="en-US" sz="2400" dirty="0"/>
              <a:t> The signal will have value that is not continuous. </a:t>
            </a:r>
          </a:p>
          <a:p>
            <a:r>
              <a:rPr lang="en-US" sz="2400" dirty="0"/>
              <a:t>Information can also be explained in the form of a digital signal. </a:t>
            </a:r>
          </a:p>
          <a:p>
            <a:pPr marL="0" indent="0">
              <a:buNone/>
            </a:pPr>
            <a:r>
              <a:rPr lang="en-US" sz="2400" b="1" dirty="0"/>
              <a:t>LEVEL </a:t>
            </a:r>
            <a:endParaRPr lang="en-US" sz="2400" dirty="0"/>
          </a:p>
          <a:p>
            <a:pPr lvl="0" fontAlgn="base"/>
            <a:r>
              <a:rPr lang="en-US" sz="2400" dirty="0"/>
              <a:t>Information in a digital signal can be represented in the form of voltage levels. </a:t>
            </a:r>
          </a:p>
          <a:p>
            <a:pPr lvl="0" fontAlgn="base"/>
            <a:r>
              <a:rPr lang="en-US" sz="2400" dirty="0"/>
              <a:t>Ex. In the signal shown below, a ‗1‘ is represented by a positive voltage and a ‗0‘ is represented by a Negative voltage. </a:t>
            </a:r>
          </a:p>
        </p:txBody>
      </p:sp>
      <p:sp>
        <p:nvSpPr>
          <p:cNvPr id="5" name="Slide Number Placeholder 4">
            <a:extLst>
              <a:ext uri="{FF2B5EF4-FFF2-40B4-BE49-F238E27FC236}">
                <a16:creationId xmlns:a16="http://schemas.microsoft.com/office/drawing/2014/main" id="{B89BF92E-DD5F-C1F7-ED4D-403B5D9E5FDD}"/>
              </a:ext>
            </a:extLst>
          </p:cNvPr>
          <p:cNvSpPr>
            <a:spLocks noGrp="1"/>
          </p:cNvSpPr>
          <p:nvPr>
            <p:ph type="sldNum" sz="quarter" idx="10"/>
          </p:nvPr>
        </p:nvSpPr>
        <p:spPr/>
        <p:txBody>
          <a:bodyPr/>
          <a:lstStyle/>
          <a:p>
            <a:fld id="{48F63A3B-78C7-47BE-AE5E-E10140E04643}" type="slidenum">
              <a:rPr lang="en-US" smtClean="0"/>
              <a:pPr/>
              <a:t>31</a:t>
            </a:fld>
            <a:endParaRPr lang="en-US" dirty="0"/>
          </a:p>
        </p:txBody>
      </p:sp>
      <p:grpSp>
        <p:nvGrpSpPr>
          <p:cNvPr id="6" name="Group 5">
            <a:extLst>
              <a:ext uri="{FF2B5EF4-FFF2-40B4-BE49-F238E27FC236}">
                <a16:creationId xmlns:a16="http://schemas.microsoft.com/office/drawing/2014/main" id="{42F803A9-7DA8-015D-2EAC-FA9C70616DFD}"/>
              </a:ext>
            </a:extLst>
          </p:cNvPr>
          <p:cNvGrpSpPr/>
          <p:nvPr/>
        </p:nvGrpSpPr>
        <p:grpSpPr>
          <a:xfrm>
            <a:off x="7379712" y="1845578"/>
            <a:ext cx="4812288" cy="3825380"/>
            <a:chOff x="0" y="0"/>
            <a:chExt cx="3667760" cy="2008464"/>
          </a:xfrm>
        </p:grpSpPr>
        <p:sp>
          <p:nvSpPr>
            <p:cNvPr id="7" name="Rectangle 6">
              <a:extLst>
                <a:ext uri="{FF2B5EF4-FFF2-40B4-BE49-F238E27FC236}">
                  <a16:creationId xmlns:a16="http://schemas.microsoft.com/office/drawing/2014/main" id="{2D097FAF-93D6-09EA-08C3-B25D7945B282}"/>
                </a:ext>
              </a:extLst>
            </p:cNvPr>
            <p:cNvSpPr/>
            <p:nvPr/>
          </p:nvSpPr>
          <p:spPr>
            <a:xfrm>
              <a:off x="72009" y="8382"/>
              <a:ext cx="56314" cy="226002"/>
            </a:xfrm>
            <a:prstGeom prst="rect">
              <a:avLst/>
            </a:prstGeom>
            <a:ln>
              <a:noFill/>
            </a:ln>
          </p:spPr>
          <p:txBody>
            <a:bodyPr vert="horz" lIns="0" tIns="0" rIns="0" bIns="0" rtlCol="0">
              <a:noAutofit/>
            </a:bodyPr>
            <a:lstStyle/>
            <a:p>
              <a:pPr marL="0" marR="0">
                <a:lnSpc>
                  <a:spcPct val="107000"/>
                </a:lnSpc>
                <a:spcAft>
                  <a:spcPts val="800"/>
                </a:spcAft>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a:extLst>
                <a:ext uri="{FF2B5EF4-FFF2-40B4-BE49-F238E27FC236}">
                  <a16:creationId xmlns:a16="http://schemas.microsoft.com/office/drawing/2014/main" id="{DDEF426D-71C6-062D-1B2B-8C62B7C45E36}"/>
                </a:ext>
              </a:extLst>
            </p:cNvPr>
            <p:cNvPicPr/>
            <p:nvPr/>
          </p:nvPicPr>
          <p:blipFill>
            <a:blip r:embed="rId2"/>
            <a:stretch>
              <a:fillRect/>
            </a:stretch>
          </p:blipFill>
          <p:spPr>
            <a:xfrm>
              <a:off x="71374" y="181229"/>
              <a:ext cx="2813050" cy="1495425"/>
            </a:xfrm>
            <a:prstGeom prst="rect">
              <a:avLst/>
            </a:prstGeom>
          </p:spPr>
        </p:pic>
        <p:sp>
          <p:nvSpPr>
            <p:cNvPr id="9" name="Rectangle 8">
              <a:extLst>
                <a:ext uri="{FF2B5EF4-FFF2-40B4-BE49-F238E27FC236}">
                  <a16:creationId xmlns:a16="http://schemas.microsoft.com/office/drawing/2014/main" id="{0901CA4C-A5EB-DD81-1011-F8EBBF4811A5}"/>
                </a:ext>
              </a:extLst>
            </p:cNvPr>
            <p:cNvSpPr/>
            <p:nvPr/>
          </p:nvSpPr>
          <p:spPr>
            <a:xfrm>
              <a:off x="2885948" y="1538732"/>
              <a:ext cx="56314" cy="226002"/>
            </a:xfrm>
            <a:prstGeom prst="rect">
              <a:avLst/>
            </a:prstGeom>
            <a:ln>
              <a:noFill/>
            </a:ln>
          </p:spPr>
          <p:txBody>
            <a:bodyPr vert="horz" lIns="0" tIns="0" rIns="0" bIns="0" rtlCol="0">
              <a:noAutofit/>
            </a:bodyPr>
            <a:lstStyle/>
            <a:p>
              <a:pPr marL="0" marR="0">
                <a:lnSpc>
                  <a:spcPct val="107000"/>
                </a:lnSpc>
                <a:spcAft>
                  <a:spcPts val="800"/>
                </a:spcAft>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0" name="Rectangle 9">
              <a:extLst>
                <a:ext uri="{FF2B5EF4-FFF2-40B4-BE49-F238E27FC236}">
                  <a16:creationId xmlns:a16="http://schemas.microsoft.com/office/drawing/2014/main" id="{E12ED89E-58A6-7CC2-D9B6-69485CE3C721}"/>
                </a:ext>
              </a:extLst>
            </p:cNvPr>
            <p:cNvSpPr/>
            <p:nvPr/>
          </p:nvSpPr>
          <p:spPr>
            <a:xfrm>
              <a:off x="72009" y="1678940"/>
              <a:ext cx="56314" cy="226002"/>
            </a:xfrm>
            <a:prstGeom prst="rect">
              <a:avLst/>
            </a:prstGeom>
            <a:ln>
              <a:noFill/>
            </a:ln>
          </p:spPr>
          <p:txBody>
            <a:bodyPr vert="horz" lIns="0" tIns="0" rIns="0" bIns="0" rtlCol="0">
              <a:noAutofit/>
            </a:bodyPr>
            <a:lstStyle/>
            <a:p>
              <a:pPr marL="0" marR="0">
                <a:lnSpc>
                  <a:spcPct val="107000"/>
                </a:lnSpc>
                <a:spcAft>
                  <a:spcPts val="800"/>
                </a:spcAft>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1" name="Shape 232732">
              <a:extLst>
                <a:ext uri="{FF2B5EF4-FFF2-40B4-BE49-F238E27FC236}">
                  <a16:creationId xmlns:a16="http://schemas.microsoft.com/office/drawing/2014/main" id="{8EA6CB06-5899-7DB0-3229-0DF1A8D5DFF6}"/>
                </a:ext>
              </a:extLst>
            </p:cNvPr>
            <p:cNvSpPr/>
            <p:nvPr/>
          </p:nvSpPr>
          <p:spPr>
            <a:xfrm>
              <a:off x="0"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2" name="Shape 232733">
              <a:extLst>
                <a:ext uri="{FF2B5EF4-FFF2-40B4-BE49-F238E27FC236}">
                  <a16:creationId xmlns:a16="http://schemas.microsoft.com/office/drawing/2014/main" id="{0F6CD90E-596D-44CA-5191-7F292794D0B8}"/>
                </a:ext>
              </a:extLst>
            </p:cNvPr>
            <p:cNvSpPr/>
            <p:nvPr/>
          </p:nvSpPr>
          <p:spPr>
            <a:xfrm>
              <a:off x="6096" y="0"/>
              <a:ext cx="3652393" cy="9144"/>
            </a:xfrm>
            <a:custGeom>
              <a:avLst/>
              <a:gdLst/>
              <a:ahLst/>
              <a:cxnLst/>
              <a:rect l="0" t="0" r="0" b="0"/>
              <a:pathLst>
                <a:path w="3652393" h="9144">
                  <a:moveTo>
                    <a:pt x="0" y="0"/>
                  </a:moveTo>
                  <a:lnTo>
                    <a:pt x="3652393" y="0"/>
                  </a:lnTo>
                  <a:lnTo>
                    <a:pt x="3652393"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3" name="Shape 232734">
              <a:extLst>
                <a:ext uri="{FF2B5EF4-FFF2-40B4-BE49-F238E27FC236}">
                  <a16:creationId xmlns:a16="http://schemas.microsoft.com/office/drawing/2014/main" id="{DB9A6D5F-93FF-0C00-1D9D-0E2BCCE5CDD6}"/>
                </a:ext>
              </a:extLst>
            </p:cNvPr>
            <p:cNvSpPr/>
            <p:nvPr/>
          </p:nvSpPr>
          <p:spPr>
            <a:xfrm>
              <a:off x="3658616" y="0"/>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4" name="Shape 232735">
              <a:extLst>
                <a:ext uri="{FF2B5EF4-FFF2-40B4-BE49-F238E27FC236}">
                  <a16:creationId xmlns:a16="http://schemas.microsoft.com/office/drawing/2014/main" id="{BC033505-941E-EF4C-51B3-B7CED10891BB}"/>
                </a:ext>
              </a:extLst>
            </p:cNvPr>
            <p:cNvSpPr/>
            <p:nvPr/>
          </p:nvSpPr>
          <p:spPr>
            <a:xfrm>
              <a:off x="0" y="6096"/>
              <a:ext cx="9144" cy="1845818"/>
            </a:xfrm>
            <a:custGeom>
              <a:avLst/>
              <a:gdLst/>
              <a:ahLst/>
              <a:cxnLst/>
              <a:rect l="0" t="0" r="0" b="0"/>
              <a:pathLst>
                <a:path w="9144" h="1845818">
                  <a:moveTo>
                    <a:pt x="0" y="0"/>
                  </a:moveTo>
                  <a:lnTo>
                    <a:pt x="9144" y="0"/>
                  </a:lnTo>
                  <a:lnTo>
                    <a:pt x="9144" y="1845818"/>
                  </a:lnTo>
                  <a:lnTo>
                    <a:pt x="0" y="1845818"/>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5" name="Shape 232736">
              <a:extLst>
                <a:ext uri="{FF2B5EF4-FFF2-40B4-BE49-F238E27FC236}">
                  <a16:creationId xmlns:a16="http://schemas.microsoft.com/office/drawing/2014/main" id="{23E4CBA2-EB97-256F-F8D0-B0162EF313C1}"/>
                </a:ext>
              </a:extLst>
            </p:cNvPr>
            <p:cNvSpPr/>
            <p:nvPr/>
          </p:nvSpPr>
          <p:spPr>
            <a:xfrm>
              <a:off x="0" y="1851914"/>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6" name="Shape 232737">
              <a:extLst>
                <a:ext uri="{FF2B5EF4-FFF2-40B4-BE49-F238E27FC236}">
                  <a16:creationId xmlns:a16="http://schemas.microsoft.com/office/drawing/2014/main" id="{9602EC06-B4E2-33E9-528C-917F9BFFCAD8}"/>
                </a:ext>
              </a:extLst>
            </p:cNvPr>
            <p:cNvSpPr/>
            <p:nvPr/>
          </p:nvSpPr>
          <p:spPr>
            <a:xfrm>
              <a:off x="6096" y="1851914"/>
              <a:ext cx="3652393" cy="9144"/>
            </a:xfrm>
            <a:custGeom>
              <a:avLst/>
              <a:gdLst/>
              <a:ahLst/>
              <a:cxnLst/>
              <a:rect l="0" t="0" r="0" b="0"/>
              <a:pathLst>
                <a:path w="3652393" h="9144">
                  <a:moveTo>
                    <a:pt x="0" y="0"/>
                  </a:moveTo>
                  <a:lnTo>
                    <a:pt x="3652393" y="0"/>
                  </a:lnTo>
                  <a:lnTo>
                    <a:pt x="3652393"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7" name="Shape 232738">
              <a:extLst>
                <a:ext uri="{FF2B5EF4-FFF2-40B4-BE49-F238E27FC236}">
                  <a16:creationId xmlns:a16="http://schemas.microsoft.com/office/drawing/2014/main" id="{80B54679-06E3-F70A-B88E-B6D8AAD8057C}"/>
                </a:ext>
              </a:extLst>
            </p:cNvPr>
            <p:cNvSpPr/>
            <p:nvPr/>
          </p:nvSpPr>
          <p:spPr>
            <a:xfrm>
              <a:off x="3658616" y="6096"/>
              <a:ext cx="9144" cy="1845818"/>
            </a:xfrm>
            <a:custGeom>
              <a:avLst/>
              <a:gdLst/>
              <a:ahLst/>
              <a:cxnLst/>
              <a:rect l="0" t="0" r="0" b="0"/>
              <a:pathLst>
                <a:path w="9144" h="1845818">
                  <a:moveTo>
                    <a:pt x="0" y="0"/>
                  </a:moveTo>
                  <a:lnTo>
                    <a:pt x="9144" y="0"/>
                  </a:lnTo>
                  <a:lnTo>
                    <a:pt x="9144" y="1845818"/>
                  </a:lnTo>
                  <a:lnTo>
                    <a:pt x="0" y="1845818"/>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8" name="Shape 232739">
              <a:extLst>
                <a:ext uri="{FF2B5EF4-FFF2-40B4-BE49-F238E27FC236}">
                  <a16:creationId xmlns:a16="http://schemas.microsoft.com/office/drawing/2014/main" id="{63C18C0B-B402-DBF8-D7B9-0C62BCADF475}"/>
                </a:ext>
              </a:extLst>
            </p:cNvPr>
            <p:cNvSpPr/>
            <p:nvPr/>
          </p:nvSpPr>
          <p:spPr>
            <a:xfrm>
              <a:off x="3658616" y="1851914"/>
              <a:ext cx="9144" cy="9144"/>
            </a:xfrm>
            <a:custGeom>
              <a:avLst/>
              <a:gdLst/>
              <a:ahLst/>
              <a:cxnLst/>
              <a:rect l="0" t="0" r="0" b="0"/>
              <a:pathLst>
                <a:path w="9144" h="9144">
                  <a:moveTo>
                    <a:pt x="0" y="0"/>
                  </a:moveTo>
                  <a:lnTo>
                    <a:pt x="9144" y="0"/>
                  </a:lnTo>
                  <a:lnTo>
                    <a:pt x="9144" y="9144"/>
                  </a:lnTo>
                  <a:lnTo>
                    <a:pt x="0" y="9144"/>
                  </a:lnTo>
                  <a:lnTo>
                    <a:pt x="0" y="0"/>
                  </a:lnTo>
                </a:path>
              </a:pathLst>
            </a:custGeom>
            <a:ln w="0" cap="flat">
              <a:miter lim="127000"/>
            </a:ln>
          </p:spPr>
          <p:style>
            <a:lnRef idx="0">
              <a:srgbClr val="000000">
                <a:alpha val="0"/>
              </a:srgbClr>
            </a:lnRef>
            <a:fillRef idx="1">
              <a:srgbClr val="000000"/>
            </a:fillRef>
            <a:effectRef idx="0">
              <a:scrgbClr r="0" g="0" b="0"/>
            </a:effectRef>
            <a:fontRef idx="none"/>
          </p:style>
          <p:txBody>
            <a:bodyPr/>
            <a:lstStyle/>
            <a:p>
              <a:endParaRPr lang="en-US"/>
            </a:p>
          </p:txBody>
        </p:sp>
        <p:sp>
          <p:nvSpPr>
            <p:cNvPr id="19" name="Rectangle 18">
              <a:extLst>
                <a:ext uri="{FF2B5EF4-FFF2-40B4-BE49-F238E27FC236}">
                  <a16:creationId xmlns:a16="http://schemas.microsoft.com/office/drawing/2014/main" id="{E2B8F4AE-1D6F-FB13-D04B-BE041FDF0233}"/>
                </a:ext>
              </a:extLst>
            </p:cNvPr>
            <p:cNvSpPr/>
            <p:nvPr/>
          </p:nvSpPr>
          <p:spPr>
            <a:xfrm>
              <a:off x="3048" y="1857043"/>
              <a:ext cx="37731" cy="151421"/>
            </a:xfrm>
            <a:prstGeom prst="rect">
              <a:avLst/>
            </a:prstGeom>
            <a:ln>
              <a:noFill/>
            </a:ln>
          </p:spPr>
          <p:txBody>
            <a:bodyPr vert="horz" lIns="0" tIns="0" rIns="0" bIns="0" rtlCol="0">
              <a:noAutofit/>
            </a:bodyPr>
            <a:lstStyle/>
            <a:p>
              <a:pPr marL="0" marR="0">
                <a:lnSpc>
                  <a:spcPct val="107000"/>
                </a:lnSpc>
                <a:spcAft>
                  <a:spcPts val="800"/>
                </a:spcAft>
                <a:buNone/>
              </a:pPr>
              <a:r>
                <a:rPr lang="en-US" sz="800" b="1" kern="100">
                  <a:effectLst/>
                  <a:latin typeface="Arial" panose="020B0604020202020204" pitchFamily="34" charset="0"/>
                  <a:ea typeface="Arial" panose="020B060402020202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51991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FB086-E1D7-D194-BD60-FD1B7D55A5E9}"/>
              </a:ext>
            </a:extLst>
          </p:cNvPr>
          <p:cNvSpPr>
            <a:spLocks noGrp="1"/>
          </p:cNvSpPr>
          <p:nvPr>
            <p:ph type="title"/>
          </p:nvPr>
        </p:nvSpPr>
        <p:spPr>
          <a:xfrm>
            <a:off x="1550564" y="1057274"/>
            <a:ext cx="8717561" cy="637302"/>
          </a:xfrm>
        </p:spPr>
        <p:txBody>
          <a:bodyPr/>
          <a:lstStyle/>
          <a:p>
            <a:r>
              <a:rPr lang="en-US" sz="2800" dirty="0"/>
              <a:t>A digital signal with four levels </a:t>
            </a:r>
          </a:p>
        </p:txBody>
      </p:sp>
      <p:sp>
        <p:nvSpPr>
          <p:cNvPr id="3" name="Content Placeholder 2">
            <a:extLst>
              <a:ext uri="{FF2B5EF4-FFF2-40B4-BE49-F238E27FC236}">
                <a16:creationId xmlns:a16="http://schemas.microsoft.com/office/drawing/2014/main" id="{9FEFD629-9923-79FB-9431-A0E9CBF12F5A}"/>
              </a:ext>
            </a:extLst>
          </p:cNvPr>
          <p:cNvSpPr>
            <a:spLocks noGrp="1"/>
          </p:cNvSpPr>
          <p:nvPr>
            <p:ph sz="half" idx="2"/>
          </p:nvPr>
        </p:nvSpPr>
        <p:spPr>
          <a:xfrm>
            <a:off x="1550564" y="1988192"/>
            <a:ext cx="5829147" cy="4276430"/>
          </a:xfrm>
        </p:spPr>
        <p:txBody>
          <a:bodyPr/>
          <a:lstStyle/>
          <a:p>
            <a:pPr lvl="0" fontAlgn="base"/>
            <a:r>
              <a:rPr lang="en-US" sz="2400" dirty="0"/>
              <a:t>In general, if a signal has L levels then, each level need Log</a:t>
            </a:r>
            <a:r>
              <a:rPr lang="en-US" sz="2400" baseline="-25000" dirty="0"/>
              <a:t>2</a:t>
            </a:r>
            <a:r>
              <a:rPr lang="en-US" sz="2400" dirty="0"/>
              <a:t>L bits </a:t>
            </a:r>
          </a:p>
          <a:p>
            <a:pPr lvl="0" fontAlgn="base"/>
            <a:r>
              <a:rPr lang="en-US" sz="2400" dirty="0"/>
              <a:t>Example: Consider a digital Signal with four levels, how many bits are required per level? Answer:  Number of bits per level = Log</a:t>
            </a:r>
            <a:r>
              <a:rPr lang="en-US" sz="2400" baseline="-25000" dirty="0"/>
              <a:t>2</a:t>
            </a:r>
            <a:r>
              <a:rPr lang="en-US" sz="2400" dirty="0"/>
              <a:t>L 	 	 	 	 	        = Log</a:t>
            </a:r>
            <a:r>
              <a:rPr lang="en-US" sz="2400" baseline="-25000" dirty="0"/>
              <a:t>2</a:t>
            </a:r>
            <a:r>
              <a:rPr lang="en-US" sz="2400" dirty="0"/>
              <a:t>4   	 	 	 	      	  = 2 </a:t>
            </a:r>
          </a:p>
          <a:p>
            <a:r>
              <a:rPr lang="en-US" sz="2400" dirty="0"/>
              <a:t>Hence, 2 bits are required per level for a signal with four levels. </a:t>
            </a:r>
          </a:p>
          <a:p>
            <a:pPr marL="0" indent="0">
              <a:buNone/>
            </a:pPr>
            <a:endParaRPr lang="en-US" dirty="0"/>
          </a:p>
        </p:txBody>
      </p:sp>
      <p:sp>
        <p:nvSpPr>
          <p:cNvPr id="5" name="Slide Number Placeholder 4">
            <a:extLst>
              <a:ext uri="{FF2B5EF4-FFF2-40B4-BE49-F238E27FC236}">
                <a16:creationId xmlns:a16="http://schemas.microsoft.com/office/drawing/2014/main" id="{5BF0B123-D3CA-F074-031E-352C60B15612}"/>
              </a:ext>
            </a:extLst>
          </p:cNvPr>
          <p:cNvSpPr>
            <a:spLocks noGrp="1"/>
          </p:cNvSpPr>
          <p:nvPr>
            <p:ph type="sldNum" sz="quarter" idx="10"/>
          </p:nvPr>
        </p:nvSpPr>
        <p:spPr/>
        <p:txBody>
          <a:bodyPr/>
          <a:lstStyle/>
          <a:p>
            <a:fld id="{48F63A3B-78C7-47BE-AE5E-E10140E04643}" type="slidenum">
              <a:rPr lang="en-US" smtClean="0"/>
              <a:pPr/>
              <a:t>32</a:t>
            </a:fld>
            <a:endParaRPr lang="en-US" dirty="0"/>
          </a:p>
        </p:txBody>
      </p:sp>
      <p:pic>
        <p:nvPicPr>
          <p:cNvPr id="6" name="Content Placeholder 5">
            <a:extLst>
              <a:ext uri="{FF2B5EF4-FFF2-40B4-BE49-F238E27FC236}">
                <a16:creationId xmlns:a16="http://schemas.microsoft.com/office/drawing/2014/main" id="{03ECA453-EBBE-CAB2-D6B6-99F735B791E5}"/>
              </a:ext>
            </a:extLst>
          </p:cNvPr>
          <p:cNvPicPr>
            <a:picLocks noGrp="1"/>
          </p:cNvPicPr>
          <p:nvPr>
            <p:ph sz="half" idx="15"/>
          </p:nvPr>
        </p:nvPicPr>
        <p:blipFill>
          <a:blip r:embed="rId2"/>
          <a:stretch>
            <a:fillRect/>
          </a:stretch>
        </p:blipFill>
        <p:spPr>
          <a:xfrm>
            <a:off x="7600426" y="1988192"/>
            <a:ext cx="4345497" cy="4112594"/>
          </a:xfrm>
          <a:prstGeom prst="rect">
            <a:avLst/>
          </a:prstGeom>
        </p:spPr>
      </p:pic>
    </p:spTree>
    <p:extLst>
      <p:ext uri="{BB962C8B-B14F-4D97-AF65-F5344CB8AC3E}">
        <p14:creationId xmlns:p14="http://schemas.microsoft.com/office/powerpoint/2010/main" val="223428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9FC8C13-39DA-49C5-D946-45220D533E80}"/>
              </a:ext>
            </a:extLst>
          </p:cNvPr>
          <p:cNvSpPr>
            <a:spLocks noGrp="1"/>
          </p:cNvSpPr>
          <p:nvPr>
            <p:ph idx="13"/>
          </p:nvPr>
        </p:nvSpPr>
        <p:spPr>
          <a:xfrm>
            <a:off x="914399" y="771787"/>
            <a:ext cx="7608815" cy="5281821"/>
          </a:xfrm>
        </p:spPr>
        <p:txBody>
          <a:bodyPr>
            <a:normAutofit fontScale="92500" lnSpcReduction="10000"/>
          </a:bodyPr>
          <a:lstStyle/>
          <a:p>
            <a:r>
              <a:rPr lang="en-US" b="1" dirty="0"/>
              <a:t>BIT LENGTH or Bit Interval (T</a:t>
            </a:r>
            <a:r>
              <a:rPr lang="en-US" b="1" baseline="-25000" dirty="0"/>
              <a:t>b)</a:t>
            </a:r>
            <a:r>
              <a:rPr lang="en-US" b="1" dirty="0"/>
              <a:t> </a:t>
            </a:r>
          </a:p>
          <a:p>
            <a:pPr marL="342900" indent="-342900">
              <a:buFont typeface="Arial" panose="020B0604020202020204" pitchFamily="34" charset="0"/>
              <a:buChar char="•"/>
            </a:pPr>
            <a:r>
              <a:rPr lang="en-US" dirty="0"/>
              <a:t>It is the time required to send one bit. </a:t>
            </a:r>
          </a:p>
          <a:p>
            <a:pPr marL="342900" indent="-342900">
              <a:buFont typeface="Arial" panose="020B0604020202020204" pitchFamily="34" charset="0"/>
              <a:buChar char="•"/>
            </a:pPr>
            <a:r>
              <a:rPr lang="en-US" dirty="0"/>
              <a:t>It is measured in seconds. </a:t>
            </a:r>
          </a:p>
          <a:p>
            <a:endParaRPr lang="en-US" dirty="0"/>
          </a:p>
          <a:p>
            <a:r>
              <a:rPr lang="en-US" b="1" dirty="0"/>
              <a:t>BIT RATE </a:t>
            </a:r>
          </a:p>
          <a:p>
            <a:pPr marL="342900" indent="-342900">
              <a:buFont typeface="Arial" panose="020B0604020202020204" pitchFamily="34" charset="0"/>
              <a:buChar char="•"/>
            </a:pPr>
            <a:r>
              <a:rPr lang="en-US" dirty="0"/>
              <a:t> It is the number of bits transmitted in one second. </a:t>
            </a:r>
          </a:p>
          <a:p>
            <a:pPr marL="342900" indent="-342900">
              <a:buFont typeface="Arial" panose="020B0604020202020204" pitchFamily="34" charset="0"/>
              <a:buChar char="•"/>
            </a:pPr>
            <a:r>
              <a:rPr lang="en-US" dirty="0"/>
              <a:t> It is expressed as bits per second (bps). </a:t>
            </a:r>
          </a:p>
          <a:p>
            <a:r>
              <a:rPr lang="en-US" dirty="0"/>
              <a:t> Relation between bit rate and bit interval can be as follows </a:t>
            </a:r>
          </a:p>
          <a:p>
            <a:r>
              <a:rPr lang="en-US" dirty="0"/>
              <a:t>	Bit rate  =  1 / Bit interval </a:t>
            </a:r>
          </a:p>
          <a:p>
            <a:endParaRPr lang="en-US" dirty="0"/>
          </a:p>
          <a:p>
            <a:pPr>
              <a:lnSpc>
                <a:spcPct val="110000"/>
              </a:lnSpc>
            </a:pPr>
            <a:r>
              <a:rPr lang="en-US" b="1" dirty="0"/>
              <a:t>BAUD RATE </a:t>
            </a:r>
          </a:p>
          <a:p>
            <a:pPr marL="342900" indent="-342900">
              <a:buFont typeface="Arial" panose="020B0604020202020204" pitchFamily="34" charset="0"/>
              <a:buChar char="•"/>
            </a:pPr>
            <a:r>
              <a:rPr lang="en-US" dirty="0"/>
              <a:t> It is the rate of Signal Speed, </a:t>
            </a:r>
            <a:r>
              <a:rPr lang="en-US" dirty="0" err="1"/>
              <a:t>i.e</a:t>
            </a:r>
            <a:r>
              <a:rPr lang="en-US" dirty="0"/>
              <a:t> the rate at which the signal changes. </a:t>
            </a:r>
          </a:p>
          <a:p>
            <a:pPr marL="342900" indent="-342900">
              <a:buFont typeface="Arial" panose="020B0604020202020204" pitchFamily="34" charset="0"/>
              <a:buChar char="•"/>
            </a:pPr>
            <a:r>
              <a:rPr lang="en-US" dirty="0"/>
              <a:t>It is the number of symbols per second</a:t>
            </a:r>
          </a:p>
          <a:p>
            <a:pPr marL="342900" indent="-342900">
              <a:buFont typeface="Arial" panose="020B0604020202020204" pitchFamily="34" charset="0"/>
              <a:buChar char="•"/>
            </a:pPr>
            <a:r>
              <a:rPr lang="en-US" dirty="0"/>
              <a:t> A digital signal with two levels ‗0‘ &amp; ‗1‘ will have the same baud rate and bit rate. </a:t>
            </a:r>
          </a:p>
          <a:p>
            <a:endParaRPr lang="en-US" dirty="0"/>
          </a:p>
          <a:p>
            <a:endParaRPr lang="en-US" dirty="0"/>
          </a:p>
        </p:txBody>
      </p:sp>
      <p:sp>
        <p:nvSpPr>
          <p:cNvPr id="5" name="Slide Number Placeholder 4">
            <a:extLst>
              <a:ext uri="{FF2B5EF4-FFF2-40B4-BE49-F238E27FC236}">
                <a16:creationId xmlns:a16="http://schemas.microsoft.com/office/drawing/2014/main" id="{138275BE-3986-288F-4ADC-012149776470}"/>
              </a:ext>
            </a:extLst>
          </p:cNvPr>
          <p:cNvSpPr>
            <a:spLocks noGrp="1"/>
          </p:cNvSpPr>
          <p:nvPr>
            <p:ph type="sldNum" sz="quarter" idx="10"/>
          </p:nvPr>
        </p:nvSpPr>
        <p:spPr/>
        <p:txBody>
          <a:bodyPr/>
          <a:lstStyle/>
          <a:p>
            <a:fld id="{48F63A3B-78C7-47BE-AE5E-E10140E04643}" type="slidenum">
              <a:rPr lang="en-US" smtClean="0"/>
              <a:pPr/>
              <a:t>33</a:t>
            </a:fld>
            <a:endParaRPr lang="en-US" dirty="0"/>
          </a:p>
        </p:txBody>
      </p:sp>
    </p:spTree>
    <p:extLst>
      <p:ext uri="{BB962C8B-B14F-4D97-AF65-F5344CB8AC3E}">
        <p14:creationId xmlns:p14="http://schemas.microsoft.com/office/powerpoint/2010/main" val="2818095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656881B-C27B-A892-191D-3577462135CD}"/>
              </a:ext>
            </a:extLst>
          </p:cNvPr>
          <p:cNvSpPr>
            <a:spLocks noGrp="1"/>
          </p:cNvSpPr>
          <p:nvPr>
            <p:ph sz="half" idx="15"/>
          </p:nvPr>
        </p:nvSpPr>
        <p:spPr>
          <a:xfrm>
            <a:off x="6778305" y="1627464"/>
            <a:ext cx="4840447" cy="4874004"/>
          </a:xfrm>
        </p:spPr>
        <p:txBody>
          <a:bodyPr>
            <a:normAutofit/>
          </a:bodyPr>
          <a:lstStyle/>
          <a:p>
            <a:pPr lvl="0" fontAlgn="base"/>
            <a:r>
              <a:rPr lang="en-US" sz="2400" dirty="0"/>
              <a:t>The diagram below shows three signal of period (T) 1 second </a:t>
            </a:r>
          </a:p>
          <a:p>
            <a:pPr lvl="3" fontAlgn="base"/>
            <a:r>
              <a:rPr lang="en-US" sz="2400" dirty="0"/>
              <a:t>Signal with a bit rate of 8 bits/ sec and baud rate of 8 baud/sec </a:t>
            </a:r>
          </a:p>
          <a:p>
            <a:pPr lvl="3" fontAlgn="base"/>
            <a:r>
              <a:rPr lang="en-US" sz="2400" dirty="0"/>
              <a:t>Signal with a bit rate of 16 bits/ sec and baud rate of 8 baud/sec </a:t>
            </a:r>
          </a:p>
          <a:p>
            <a:pPr lvl="3" fontAlgn="base"/>
            <a:r>
              <a:rPr lang="en-US" sz="2400" dirty="0"/>
              <a:t>Signal with a bit rate of 16 bits/ sec and baud rate of 4 baud/sec </a:t>
            </a:r>
          </a:p>
          <a:p>
            <a:endParaRPr lang="en-US" dirty="0"/>
          </a:p>
        </p:txBody>
      </p:sp>
      <p:sp>
        <p:nvSpPr>
          <p:cNvPr id="5" name="Slide Number Placeholder 4">
            <a:extLst>
              <a:ext uri="{FF2B5EF4-FFF2-40B4-BE49-F238E27FC236}">
                <a16:creationId xmlns:a16="http://schemas.microsoft.com/office/drawing/2014/main" id="{A0658934-77CD-F90D-7519-6C0A7407FDCD}"/>
              </a:ext>
            </a:extLst>
          </p:cNvPr>
          <p:cNvSpPr>
            <a:spLocks noGrp="1"/>
          </p:cNvSpPr>
          <p:nvPr>
            <p:ph type="sldNum" sz="quarter" idx="10"/>
          </p:nvPr>
        </p:nvSpPr>
        <p:spPr/>
        <p:txBody>
          <a:bodyPr/>
          <a:lstStyle/>
          <a:p>
            <a:fld id="{48F63A3B-78C7-47BE-AE5E-E10140E04643}" type="slidenum">
              <a:rPr lang="en-US" smtClean="0"/>
              <a:pPr/>
              <a:t>34</a:t>
            </a:fld>
            <a:endParaRPr lang="en-US" dirty="0"/>
          </a:p>
        </p:txBody>
      </p:sp>
      <p:pic>
        <p:nvPicPr>
          <p:cNvPr id="9" name="Content Placeholder 8">
            <a:extLst>
              <a:ext uri="{FF2B5EF4-FFF2-40B4-BE49-F238E27FC236}">
                <a16:creationId xmlns:a16="http://schemas.microsoft.com/office/drawing/2014/main" id="{944D06AB-F493-E110-46F1-C829AB312C97}"/>
              </a:ext>
            </a:extLst>
          </p:cNvPr>
          <p:cNvPicPr>
            <a:picLocks noGrp="1"/>
          </p:cNvPicPr>
          <p:nvPr>
            <p:ph sz="half" idx="2"/>
          </p:nvPr>
        </p:nvPicPr>
        <p:blipFill>
          <a:blip r:embed="rId2"/>
          <a:stretch>
            <a:fillRect/>
          </a:stretch>
        </p:blipFill>
        <p:spPr>
          <a:xfrm>
            <a:off x="1619075" y="1627464"/>
            <a:ext cx="4941116" cy="4874004"/>
          </a:xfrm>
          <a:prstGeom prst="rect">
            <a:avLst/>
          </a:prstGeom>
        </p:spPr>
      </p:pic>
    </p:spTree>
    <p:extLst>
      <p:ext uri="{BB962C8B-B14F-4D97-AF65-F5344CB8AC3E}">
        <p14:creationId xmlns:p14="http://schemas.microsoft.com/office/powerpoint/2010/main" val="2535846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E9F4C-76FD-0F32-4B11-403627177198}"/>
              </a:ext>
            </a:extLst>
          </p:cNvPr>
          <p:cNvSpPr>
            <a:spLocks noGrp="1"/>
          </p:cNvSpPr>
          <p:nvPr>
            <p:ph type="title"/>
          </p:nvPr>
        </p:nvSpPr>
        <p:spPr>
          <a:xfrm>
            <a:off x="1550565" y="1057274"/>
            <a:ext cx="7794772" cy="754748"/>
          </a:xfrm>
        </p:spPr>
        <p:txBody>
          <a:bodyPr/>
          <a:lstStyle/>
          <a:p>
            <a:r>
              <a:rPr lang="en-US" sz="2400" dirty="0"/>
              <a:t>Transmission Impairment</a:t>
            </a:r>
            <a:br>
              <a:rPr lang="en-US" sz="2400" dirty="0"/>
            </a:br>
            <a:endParaRPr lang="en-US" sz="2400" dirty="0"/>
          </a:p>
        </p:txBody>
      </p:sp>
      <p:sp>
        <p:nvSpPr>
          <p:cNvPr id="3" name="Content Placeholder 2">
            <a:extLst>
              <a:ext uri="{FF2B5EF4-FFF2-40B4-BE49-F238E27FC236}">
                <a16:creationId xmlns:a16="http://schemas.microsoft.com/office/drawing/2014/main" id="{CD62772F-080F-4CC8-8EC9-5CAD8046FC9B}"/>
              </a:ext>
            </a:extLst>
          </p:cNvPr>
          <p:cNvSpPr>
            <a:spLocks noGrp="1"/>
          </p:cNvSpPr>
          <p:nvPr>
            <p:ph sz="half" idx="2"/>
          </p:nvPr>
        </p:nvSpPr>
        <p:spPr>
          <a:xfrm>
            <a:off x="1550564" y="2303028"/>
            <a:ext cx="9304790" cy="4554972"/>
          </a:xfrm>
        </p:spPr>
        <p:txBody>
          <a:bodyPr>
            <a:normAutofit/>
          </a:bodyPr>
          <a:lstStyle/>
          <a:p>
            <a:r>
              <a:rPr lang="en-US" sz="2800" dirty="0"/>
              <a:t>In communication system, analog signals travel through transmission media, which tends to deteriorate the quality of analog signal, which means that the signal at the beginning of the medium is not the same as the signal  at the end of the medium. </a:t>
            </a:r>
          </a:p>
          <a:p>
            <a:r>
              <a:rPr lang="en-US" sz="2800" dirty="0"/>
              <a:t>The imperfection causes signal impairment</a:t>
            </a:r>
            <a:endParaRPr lang="en-US" sz="3600" dirty="0"/>
          </a:p>
        </p:txBody>
      </p:sp>
      <p:sp>
        <p:nvSpPr>
          <p:cNvPr id="5" name="Slide Number Placeholder 4">
            <a:extLst>
              <a:ext uri="{FF2B5EF4-FFF2-40B4-BE49-F238E27FC236}">
                <a16:creationId xmlns:a16="http://schemas.microsoft.com/office/drawing/2014/main" id="{4C46B9AF-981C-6FC7-ACA1-DD52B8C8D1EA}"/>
              </a:ext>
            </a:extLst>
          </p:cNvPr>
          <p:cNvSpPr>
            <a:spLocks noGrp="1"/>
          </p:cNvSpPr>
          <p:nvPr>
            <p:ph type="sldNum" sz="quarter" idx="10"/>
          </p:nvPr>
        </p:nvSpPr>
        <p:spPr/>
        <p:txBody>
          <a:bodyPr/>
          <a:lstStyle/>
          <a:p>
            <a:fld id="{48F63A3B-78C7-47BE-AE5E-E10140E04643}" type="slidenum">
              <a:rPr lang="en-US" smtClean="0"/>
              <a:pPr/>
              <a:t>35</a:t>
            </a:fld>
            <a:endParaRPr lang="en-US" dirty="0"/>
          </a:p>
        </p:txBody>
      </p:sp>
    </p:spTree>
    <p:extLst>
      <p:ext uri="{BB962C8B-B14F-4D97-AF65-F5344CB8AC3E}">
        <p14:creationId xmlns:p14="http://schemas.microsoft.com/office/powerpoint/2010/main" val="2784526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B88C-3711-043C-D40F-633A2C4D80D9}"/>
              </a:ext>
            </a:extLst>
          </p:cNvPr>
          <p:cNvSpPr>
            <a:spLocks noGrp="1"/>
          </p:cNvSpPr>
          <p:nvPr>
            <p:ph type="title"/>
          </p:nvPr>
        </p:nvSpPr>
        <p:spPr/>
        <p:txBody>
          <a:bodyPr/>
          <a:lstStyle/>
          <a:p>
            <a:r>
              <a:rPr lang="en-US" sz="2800" dirty="0"/>
              <a:t>Causes of impairment</a:t>
            </a:r>
          </a:p>
        </p:txBody>
      </p:sp>
      <p:sp>
        <p:nvSpPr>
          <p:cNvPr id="5" name="Slide Number Placeholder 4">
            <a:extLst>
              <a:ext uri="{FF2B5EF4-FFF2-40B4-BE49-F238E27FC236}">
                <a16:creationId xmlns:a16="http://schemas.microsoft.com/office/drawing/2014/main" id="{329127E5-B1B0-031D-E39C-4ECC561ACBD7}"/>
              </a:ext>
            </a:extLst>
          </p:cNvPr>
          <p:cNvSpPr>
            <a:spLocks noGrp="1"/>
          </p:cNvSpPr>
          <p:nvPr>
            <p:ph type="sldNum" sz="quarter" idx="10"/>
          </p:nvPr>
        </p:nvSpPr>
        <p:spPr/>
        <p:txBody>
          <a:bodyPr/>
          <a:lstStyle/>
          <a:p>
            <a:fld id="{48F63A3B-78C7-47BE-AE5E-E10140E04643}" type="slidenum">
              <a:rPr lang="en-US" smtClean="0"/>
              <a:pPr/>
              <a:t>36</a:t>
            </a:fld>
            <a:endParaRPr lang="en-US" dirty="0"/>
          </a:p>
        </p:txBody>
      </p:sp>
      <p:pic>
        <p:nvPicPr>
          <p:cNvPr id="1026" name="Picture 2">
            <a:extLst>
              <a:ext uri="{FF2B5EF4-FFF2-40B4-BE49-F238E27FC236}">
                <a16:creationId xmlns:a16="http://schemas.microsoft.com/office/drawing/2014/main" id="{0BA6A326-A443-02E6-B445-5EDABCD234C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412341" y="2508309"/>
            <a:ext cx="8704916" cy="2734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491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6BA1-F267-5B4B-4206-A01AB251C35E}"/>
              </a:ext>
            </a:extLst>
          </p:cNvPr>
          <p:cNvSpPr>
            <a:spLocks noGrp="1"/>
          </p:cNvSpPr>
          <p:nvPr>
            <p:ph type="title"/>
          </p:nvPr>
        </p:nvSpPr>
        <p:spPr/>
        <p:txBody>
          <a:bodyPr/>
          <a:lstStyle/>
          <a:p>
            <a:r>
              <a:rPr lang="en-US" dirty="0"/>
              <a:t>Attenuation </a:t>
            </a:r>
          </a:p>
        </p:txBody>
      </p:sp>
      <p:pic>
        <p:nvPicPr>
          <p:cNvPr id="6" name="Content Placeholder 5">
            <a:extLst>
              <a:ext uri="{FF2B5EF4-FFF2-40B4-BE49-F238E27FC236}">
                <a16:creationId xmlns:a16="http://schemas.microsoft.com/office/drawing/2014/main" id="{63BAFEA6-ECC8-81B5-517F-CD82C01784FE}"/>
              </a:ext>
            </a:extLst>
          </p:cNvPr>
          <p:cNvPicPr>
            <a:picLocks noGrp="1" noChangeAspect="1"/>
          </p:cNvPicPr>
          <p:nvPr>
            <p:ph sz="half" idx="2"/>
          </p:nvPr>
        </p:nvPicPr>
        <p:blipFill>
          <a:blip r:embed="rId2"/>
          <a:stretch>
            <a:fillRect/>
          </a:stretch>
        </p:blipFill>
        <p:spPr>
          <a:xfrm>
            <a:off x="1263375" y="2558642"/>
            <a:ext cx="6430882" cy="3464653"/>
          </a:xfrm>
          <a:prstGeom prst="rect">
            <a:avLst/>
          </a:prstGeom>
        </p:spPr>
      </p:pic>
      <p:sp>
        <p:nvSpPr>
          <p:cNvPr id="4" name="Content Placeholder 3">
            <a:extLst>
              <a:ext uri="{FF2B5EF4-FFF2-40B4-BE49-F238E27FC236}">
                <a16:creationId xmlns:a16="http://schemas.microsoft.com/office/drawing/2014/main" id="{38176C63-D90E-0165-C7DC-5646F53D527C}"/>
              </a:ext>
            </a:extLst>
          </p:cNvPr>
          <p:cNvSpPr>
            <a:spLocks noGrp="1"/>
          </p:cNvSpPr>
          <p:nvPr>
            <p:ph sz="half" idx="15"/>
          </p:nvPr>
        </p:nvSpPr>
        <p:spPr>
          <a:xfrm>
            <a:off x="7694257" y="2303028"/>
            <a:ext cx="3983218" cy="4206829"/>
          </a:xfrm>
        </p:spPr>
        <p:txBody>
          <a:bodyPr>
            <a:normAutofit fontScale="92500" lnSpcReduction="20000"/>
          </a:bodyPr>
          <a:lstStyle/>
          <a:p>
            <a:r>
              <a:rPr lang="en-US" sz="2400" b="1" dirty="0"/>
              <a:t>It means loss of energy.</a:t>
            </a:r>
          </a:p>
          <a:p>
            <a:r>
              <a:rPr lang="en-US" sz="2400" dirty="0"/>
              <a:t> The strength of signal decreases with increasing distance which causes loss of energy in overcoming resistance of medium.</a:t>
            </a:r>
          </a:p>
          <a:p>
            <a:r>
              <a:rPr lang="en-US" sz="2400" dirty="0"/>
              <a:t> This is also known as attenuated signal.</a:t>
            </a:r>
          </a:p>
          <a:p>
            <a:r>
              <a:rPr lang="en-US" sz="2400" dirty="0"/>
              <a:t> Amplifiers are used to amplify the attenuated signal which gives the original signal back and compensate for this loss.</a:t>
            </a:r>
          </a:p>
        </p:txBody>
      </p:sp>
      <p:sp>
        <p:nvSpPr>
          <p:cNvPr id="5" name="Slide Number Placeholder 4">
            <a:extLst>
              <a:ext uri="{FF2B5EF4-FFF2-40B4-BE49-F238E27FC236}">
                <a16:creationId xmlns:a16="http://schemas.microsoft.com/office/drawing/2014/main" id="{C623BAA7-0AD2-486A-AC8A-DB8328DC466E}"/>
              </a:ext>
            </a:extLst>
          </p:cNvPr>
          <p:cNvSpPr>
            <a:spLocks noGrp="1"/>
          </p:cNvSpPr>
          <p:nvPr>
            <p:ph type="sldNum" sz="quarter" idx="10"/>
          </p:nvPr>
        </p:nvSpPr>
        <p:spPr/>
        <p:txBody>
          <a:bodyPr/>
          <a:lstStyle/>
          <a:p>
            <a:fld id="{48F63A3B-78C7-47BE-AE5E-E10140E04643}" type="slidenum">
              <a:rPr lang="en-US" smtClean="0"/>
              <a:pPr/>
              <a:t>37</a:t>
            </a:fld>
            <a:endParaRPr lang="en-US" dirty="0"/>
          </a:p>
        </p:txBody>
      </p:sp>
    </p:spTree>
    <p:extLst>
      <p:ext uri="{BB962C8B-B14F-4D97-AF65-F5344CB8AC3E}">
        <p14:creationId xmlns:p14="http://schemas.microsoft.com/office/powerpoint/2010/main" val="1930604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20C3B-8A34-F534-08A7-858552D33574}"/>
              </a:ext>
            </a:extLst>
          </p:cNvPr>
          <p:cNvSpPr>
            <a:spLocks noGrp="1"/>
          </p:cNvSpPr>
          <p:nvPr>
            <p:ph sz="half" idx="2"/>
          </p:nvPr>
        </p:nvSpPr>
        <p:spPr>
          <a:xfrm>
            <a:off x="1550564" y="2303028"/>
            <a:ext cx="7475990" cy="4206829"/>
          </a:xfrm>
        </p:spPr>
        <p:txBody>
          <a:bodyPr/>
          <a:lstStyle/>
          <a:p>
            <a:r>
              <a:rPr lang="en-US" sz="2800" dirty="0"/>
              <a:t>Attenuation is measured in </a:t>
            </a:r>
            <a:r>
              <a:rPr lang="en-US" sz="2800" b="1" dirty="0"/>
              <a:t>decibels(dB)</a:t>
            </a:r>
            <a:r>
              <a:rPr lang="en-US" sz="2800" dirty="0"/>
              <a:t>. It measures the relative strengths of two signals or one signal at two different point. </a:t>
            </a:r>
          </a:p>
          <a:p>
            <a:r>
              <a:rPr lang="en-US" sz="2800" b="1" i="1" dirty="0"/>
              <a:t>Attenuation(dB) = 10log10(P2/P1)</a:t>
            </a:r>
          </a:p>
          <a:p>
            <a:endParaRPr lang="en-US" dirty="0"/>
          </a:p>
        </p:txBody>
      </p:sp>
      <p:sp>
        <p:nvSpPr>
          <p:cNvPr id="5" name="Slide Number Placeholder 4">
            <a:extLst>
              <a:ext uri="{FF2B5EF4-FFF2-40B4-BE49-F238E27FC236}">
                <a16:creationId xmlns:a16="http://schemas.microsoft.com/office/drawing/2014/main" id="{40FE3EFF-5E77-2D80-DB5E-8ACDBE6F8255}"/>
              </a:ext>
            </a:extLst>
          </p:cNvPr>
          <p:cNvSpPr>
            <a:spLocks noGrp="1"/>
          </p:cNvSpPr>
          <p:nvPr>
            <p:ph type="sldNum" sz="quarter" idx="10"/>
          </p:nvPr>
        </p:nvSpPr>
        <p:spPr/>
        <p:txBody>
          <a:bodyPr/>
          <a:lstStyle/>
          <a:p>
            <a:fld id="{48F63A3B-78C7-47BE-AE5E-E10140E04643}" type="slidenum">
              <a:rPr lang="en-US" smtClean="0"/>
              <a:pPr/>
              <a:t>38</a:t>
            </a:fld>
            <a:endParaRPr lang="en-US" dirty="0"/>
          </a:p>
        </p:txBody>
      </p:sp>
    </p:spTree>
    <p:extLst>
      <p:ext uri="{BB962C8B-B14F-4D97-AF65-F5344CB8AC3E}">
        <p14:creationId xmlns:p14="http://schemas.microsoft.com/office/powerpoint/2010/main" val="995055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2449-6043-A328-E0F1-FC5200CA0E36}"/>
              </a:ext>
            </a:extLst>
          </p:cNvPr>
          <p:cNvSpPr>
            <a:spLocks noGrp="1"/>
          </p:cNvSpPr>
          <p:nvPr>
            <p:ph type="title"/>
          </p:nvPr>
        </p:nvSpPr>
        <p:spPr/>
        <p:txBody>
          <a:bodyPr/>
          <a:lstStyle/>
          <a:p>
            <a:r>
              <a:rPr lang="en-US" dirty="0"/>
              <a:t>Distortion</a:t>
            </a:r>
          </a:p>
        </p:txBody>
      </p:sp>
      <p:pic>
        <p:nvPicPr>
          <p:cNvPr id="6" name="Content Placeholder 5">
            <a:extLst>
              <a:ext uri="{FF2B5EF4-FFF2-40B4-BE49-F238E27FC236}">
                <a16:creationId xmlns:a16="http://schemas.microsoft.com/office/drawing/2014/main" id="{A2BB8489-3680-23F1-FA85-088AE3C53D4D}"/>
              </a:ext>
            </a:extLst>
          </p:cNvPr>
          <p:cNvPicPr>
            <a:picLocks noGrp="1" noChangeAspect="1"/>
          </p:cNvPicPr>
          <p:nvPr>
            <p:ph sz="half" idx="2"/>
          </p:nvPr>
        </p:nvPicPr>
        <p:blipFill>
          <a:blip r:embed="rId2"/>
          <a:stretch>
            <a:fillRect/>
          </a:stretch>
        </p:blipFill>
        <p:spPr>
          <a:xfrm>
            <a:off x="659677" y="2701255"/>
            <a:ext cx="6634886" cy="2902591"/>
          </a:xfrm>
          <a:prstGeom prst="rect">
            <a:avLst/>
          </a:prstGeom>
        </p:spPr>
      </p:pic>
      <p:sp>
        <p:nvSpPr>
          <p:cNvPr id="4" name="Content Placeholder 3">
            <a:extLst>
              <a:ext uri="{FF2B5EF4-FFF2-40B4-BE49-F238E27FC236}">
                <a16:creationId xmlns:a16="http://schemas.microsoft.com/office/drawing/2014/main" id="{3568275E-62C0-1881-5323-43CF5E072A3B}"/>
              </a:ext>
            </a:extLst>
          </p:cNvPr>
          <p:cNvSpPr>
            <a:spLocks noGrp="1"/>
          </p:cNvSpPr>
          <p:nvPr>
            <p:ph sz="half" idx="15"/>
          </p:nvPr>
        </p:nvSpPr>
        <p:spPr>
          <a:xfrm>
            <a:off x="7407479" y="1744910"/>
            <a:ext cx="4353886" cy="4874004"/>
          </a:xfrm>
        </p:spPr>
        <p:txBody>
          <a:bodyPr>
            <a:normAutofit lnSpcReduction="10000"/>
          </a:bodyPr>
          <a:lstStyle/>
          <a:p>
            <a:r>
              <a:rPr lang="en-US" sz="2000" b="1" dirty="0"/>
              <a:t> It means changes in the form or shape of the signal. </a:t>
            </a:r>
          </a:p>
          <a:p>
            <a:r>
              <a:rPr lang="en-US" sz="2000" dirty="0"/>
              <a:t>This is generally seen in composite signals made up with different frequencies.</a:t>
            </a:r>
          </a:p>
          <a:p>
            <a:r>
              <a:rPr lang="en-US" sz="2000" dirty="0"/>
              <a:t>Each frequency component has its own propagation speed travelling through a medium. And </a:t>
            </a:r>
            <a:r>
              <a:rPr lang="en-US" sz="2000" dirty="0" err="1"/>
              <a:t>thats</a:t>
            </a:r>
            <a:r>
              <a:rPr lang="en-US" sz="2000" dirty="0"/>
              <a:t> why it delay in arriving at the final destination Every component arrive at different time which leads to distortion.</a:t>
            </a:r>
          </a:p>
          <a:p>
            <a:r>
              <a:rPr lang="en-US" sz="2000" dirty="0"/>
              <a:t>Therefore, they have different phases at receiver end from what they had at senders end.</a:t>
            </a:r>
          </a:p>
        </p:txBody>
      </p:sp>
      <p:sp>
        <p:nvSpPr>
          <p:cNvPr id="5" name="Slide Number Placeholder 4">
            <a:extLst>
              <a:ext uri="{FF2B5EF4-FFF2-40B4-BE49-F238E27FC236}">
                <a16:creationId xmlns:a16="http://schemas.microsoft.com/office/drawing/2014/main" id="{C5485594-BC31-66EE-5B6E-44B64535A6B7}"/>
              </a:ext>
            </a:extLst>
          </p:cNvPr>
          <p:cNvSpPr>
            <a:spLocks noGrp="1"/>
          </p:cNvSpPr>
          <p:nvPr>
            <p:ph type="sldNum" sz="quarter" idx="10"/>
          </p:nvPr>
        </p:nvSpPr>
        <p:spPr/>
        <p:txBody>
          <a:bodyPr/>
          <a:lstStyle/>
          <a:p>
            <a:fld id="{48F63A3B-78C7-47BE-AE5E-E10140E04643}" type="slidenum">
              <a:rPr lang="en-US" smtClean="0"/>
              <a:pPr/>
              <a:t>39</a:t>
            </a:fld>
            <a:endParaRPr lang="en-US" dirty="0"/>
          </a:p>
        </p:txBody>
      </p:sp>
    </p:spTree>
    <p:extLst>
      <p:ext uri="{BB962C8B-B14F-4D97-AF65-F5344CB8AC3E}">
        <p14:creationId xmlns:p14="http://schemas.microsoft.com/office/powerpoint/2010/main" val="1519841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ardrop 8">
            <a:extLst>
              <a:ext uri="{FF2B5EF4-FFF2-40B4-BE49-F238E27FC236}">
                <a16:creationId xmlns:a16="http://schemas.microsoft.com/office/drawing/2014/main" id="{A9BE3168-0EFA-21E0-9126-433D7899D7DE}"/>
              </a:ext>
            </a:extLst>
          </p:cNvPr>
          <p:cNvSpPr/>
          <p:nvPr/>
        </p:nvSpPr>
        <p:spPr>
          <a:xfrm>
            <a:off x="5906025" y="1402766"/>
            <a:ext cx="5438687" cy="4639218"/>
          </a:xfrm>
          <a:prstGeom prst="teardrop">
            <a:avLst/>
          </a:prstGeom>
          <a:solidFill>
            <a:schemeClr val="accent6">
              <a:lumMod val="75000"/>
            </a:schemeClr>
          </a:solidFill>
          <a:ln>
            <a:solidFill>
              <a:srgbClr val="202C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092117" cy="1425866"/>
          </a:xfrm>
        </p:spPr>
        <p:txBody>
          <a:bodyPr/>
          <a:lstStyle/>
          <a:p>
            <a:r>
              <a:rPr lang="en-US" dirty="0"/>
              <a:t>DATA COMMUNICATION</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847288" y="2684478"/>
            <a:ext cx="5326666" cy="3357506"/>
          </a:xfrm>
        </p:spPr>
        <p:txBody>
          <a:bodyPr/>
          <a:lstStyle/>
          <a:p>
            <a:pPr marL="342900" indent="-342900">
              <a:buFont typeface="Arial" panose="020B0604020202020204" pitchFamily="34" charset="0"/>
              <a:buChar char="•"/>
            </a:pPr>
            <a:r>
              <a:rPr lang="en-US" sz="2800" dirty="0"/>
              <a:t>Data Communication is a process of exchanging data or information </a:t>
            </a:r>
          </a:p>
          <a:p>
            <a:pPr marL="342900" indent="-342900">
              <a:buFont typeface="Arial" panose="020B0604020202020204" pitchFamily="34" charset="0"/>
              <a:buChar char="•"/>
            </a:pPr>
            <a:r>
              <a:rPr lang="en-US" sz="2800" dirty="0"/>
              <a:t> In case of computer networks this exchange is done between two devices over a transmission medium. </a:t>
            </a:r>
          </a:p>
          <a:p>
            <a:pPr marL="342900" indent="-342900">
              <a:buFont typeface="Arial" panose="020B0604020202020204" pitchFamily="34" charset="0"/>
              <a:buChar char="•"/>
            </a:pPr>
            <a:endParaRPr lang="en-US" dirty="0"/>
          </a:p>
          <a:p>
            <a:endParaRPr lang="en-US" dirty="0"/>
          </a:p>
        </p:txBody>
      </p:sp>
      <p:pic>
        <p:nvPicPr>
          <p:cNvPr id="8" name="Picture 7">
            <a:extLst>
              <a:ext uri="{FF2B5EF4-FFF2-40B4-BE49-F238E27FC236}">
                <a16:creationId xmlns:a16="http://schemas.microsoft.com/office/drawing/2014/main" id="{32519702-1B78-D6CA-F5CD-3B839DBFFB9B}"/>
              </a:ext>
            </a:extLst>
          </p:cNvPr>
          <p:cNvPicPr>
            <a:picLocks noChangeAspect="1"/>
          </p:cNvPicPr>
          <p:nvPr/>
        </p:nvPicPr>
        <p:blipFill>
          <a:blip r:embed="rId3"/>
          <a:stretch>
            <a:fillRect/>
          </a:stretch>
        </p:blipFill>
        <p:spPr>
          <a:xfrm>
            <a:off x="6414008" y="2362371"/>
            <a:ext cx="4584134" cy="2487137"/>
          </a:xfrm>
          <a:prstGeom prst="rect">
            <a:avLst/>
          </a:prstGeom>
          <a:ln>
            <a:solidFill>
              <a:schemeClr val="accent6"/>
            </a:solidFill>
          </a:ln>
        </p:spPr>
      </p:pic>
    </p:spTree>
    <p:extLst>
      <p:ext uri="{BB962C8B-B14F-4D97-AF65-F5344CB8AC3E}">
        <p14:creationId xmlns:p14="http://schemas.microsoft.com/office/powerpoint/2010/main" val="2952923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9282-D0E1-B400-8CB2-9C6D072EC30E}"/>
              </a:ext>
            </a:extLst>
          </p:cNvPr>
          <p:cNvSpPr>
            <a:spLocks noGrp="1"/>
          </p:cNvSpPr>
          <p:nvPr>
            <p:ph type="title"/>
          </p:nvPr>
        </p:nvSpPr>
        <p:spPr/>
        <p:txBody>
          <a:bodyPr/>
          <a:lstStyle/>
          <a:p>
            <a:r>
              <a:rPr lang="en-US" dirty="0"/>
              <a:t>Noise </a:t>
            </a:r>
          </a:p>
        </p:txBody>
      </p:sp>
      <p:pic>
        <p:nvPicPr>
          <p:cNvPr id="6" name="Content Placeholder 5">
            <a:extLst>
              <a:ext uri="{FF2B5EF4-FFF2-40B4-BE49-F238E27FC236}">
                <a16:creationId xmlns:a16="http://schemas.microsoft.com/office/drawing/2014/main" id="{CD2253FA-1471-2810-AE9F-EEF0EB10FC3B}"/>
              </a:ext>
            </a:extLst>
          </p:cNvPr>
          <p:cNvPicPr>
            <a:picLocks noGrp="1" noChangeAspect="1"/>
          </p:cNvPicPr>
          <p:nvPr>
            <p:ph sz="half" idx="2"/>
          </p:nvPr>
        </p:nvPicPr>
        <p:blipFill>
          <a:blip r:embed="rId2"/>
          <a:stretch>
            <a:fillRect/>
          </a:stretch>
        </p:blipFill>
        <p:spPr>
          <a:xfrm>
            <a:off x="1149938" y="2877425"/>
            <a:ext cx="5813924" cy="2216070"/>
          </a:xfrm>
          <a:prstGeom prst="rect">
            <a:avLst/>
          </a:prstGeom>
        </p:spPr>
      </p:pic>
      <p:sp>
        <p:nvSpPr>
          <p:cNvPr id="4" name="Content Placeholder 3">
            <a:extLst>
              <a:ext uri="{FF2B5EF4-FFF2-40B4-BE49-F238E27FC236}">
                <a16:creationId xmlns:a16="http://schemas.microsoft.com/office/drawing/2014/main" id="{CB207B5D-D09C-4F5A-87F9-421EBF890465}"/>
              </a:ext>
            </a:extLst>
          </p:cNvPr>
          <p:cNvSpPr>
            <a:spLocks noGrp="1"/>
          </p:cNvSpPr>
          <p:nvPr>
            <p:ph sz="half" idx="15"/>
          </p:nvPr>
        </p:nvSpPr>
        <p:spPr>
          <a:xfrm>
            <a:off x="6837028" y="1711353"/>
            <a:ext cx="5016616" cy="4848838"/>
          </a:xfrm>
        </p:spPr>
        <p:txBody>
          <a:bodyPr>
            <a:normAutofit fontScale="85000" lnSpcReduction="20000"/>
          </a:bodyPr>
          <a:lstStyle/>
          <a:p>
            <a:pPr marL="0" indent="0">
              <a:buNone/>
            </a:pPr>
            <a:r>
              <a:rPr lang="en-US" sz="2400" b="1" dirty="0"/>
              <a:t>The random or unwanted signal that mixes up with the original signal is called noise. </a:t>
            </a:r>
          </a:p>
          <a:p>
            <a:r>
              <a:rPr lang="en-US" sz="2400" dirty="0"/>
              <a:t>There are several types of noise such as induced noise, crosstalk noise, thermal noise and impulse noise which may corrupt the signal. </a:t>
            </a:r>
          </a:p>
          <a:p>
            <a:r>
              <a:rPr lang="en-US" sz="2400" b="1" dirty="0"/>
              <a:t>Induced</a:t>
            </a:r>
            <a:r>
              <a:rPr lang="en-US" sz="2400" dirty="0"/>
              <a:t> </a:t>
            </a:r>
            <a:r>
              <a:rPr lang="en-US" sz="2400" b="1" dirty="0"/>
              <a:t>noise</a:t>
            </a:r>
            <a:r>
              <a:rPr lang="en-US" sz="2400" dirty="0"/>
              <a:t> comes from sources such as motors and appliances.</a:t>
            </a:r>
          </a:p>
          <a:p>
            <a:r>
              <a:rPr lang="en-US" sz="2400" b="1" dirty="0"/>
              <a:t>Thermal</a:t>
            </a:r>
            <a:r>
              <a:rPr lang="en-US" sz="2400" dirty="0"/>
              <a:t> </a:t>
            </a:r>
            <a:r>
              <a:rPr lang="en-US" sz="2400" b="1" dirty="0"/>
              <a:t>noise</a:t>
            </a:r>
            <a:r>
              <a:rPr lang="en-US" sz="2400" dirty="0"/>
              <a:t> is movement of electrons in wire which creates an extra signal.</a:t>
            </a:r>
          </a:p>
          <a:p>
            <a:r>
              <a:rPr lang="en-US" sz="2400" b="1" dirty="0"/>
              <a:t>Crosstalk</a:t>
            </a:r>
            <a:r>
              <a:rPr lang="en-US" sz="2400" dirty="0"/>
              <a:t> </a:t>
            </a:r>
            <a:r>
              <a:rPr lang="en-US" sz="2400" b="1" dirty="0"/>
              <a:t>noise</a:t>
            </a:r>
            <a:r>
              <a:rPr lang="en-US" sz="2400" dirty="0"/>
              <a:t> is when one wire affects the other wire. </a:t>
            </a:r>
          </a:p>
          <a:p>
            <a:r>
              <a:rPr lang="en-US" sz="2400" b="1" dirty="0"/>
              <a:t>Impulse</a:t>
            </a:r>
            <a:r>
              <a:rPr lang="en-US" sz="2400" dirty="0"/>
              <a:t> </a:t>
            </a:r>
            <a:r>
              <a:rPr lang="en-US" sz="2400" b="1" dirty="0"/>
              <a:t>noise</a:t>
            </a:r>
            <a:r>
              <a:rPr lang="en-US" sz="2400" dirty="0"/>
              <a:t> is a signal with high energy that comes from lightning or power lines </a:t>
            </a:r>
          </a:p>
        </p:txBody>
      </p:sp>
      <p:sp>
        <p:nvSpPr>
          <p:cNvPr id="5" name="Slide Number Placeholder 4">
            <a:extLst>
              <a:ext uri="{FF2B5EF4-FFF2-40B4-BE49-F238E27FC236}">
                <a16:creationId xmlns:a16="http://schemas.microsoft.com/office/drawing/2014/main" id="{B7694148-3334-5CED-5008-AFAC765AB495}"/>
              </a:ext>
            </a:extLst>
          </p:cNvPr>
          <p:cNvSpPr>
            <a:spLocks noGrp="1"/>
          </p:cNvSpPr>
          <p:nvPr>
            <p:ph type="sldNum" sz="quarter" idx="10"/>
          </p:nvPr>
        </p:nvSpPr>
        <p:spPr/>
        <p:txBody>
          <a:bodyPr/>
          <a:lstStyle/>
          <a:p>
            <a:fld id="{48F63A3B-78C7-47BE-AE5E-E10140E04643}" type="slidenum">
              <a:rPr lang="en-US" smtClean="0"/>
              <a:pPr/>
              <a:t>40</a:t>
            </a:fld>
            <a:endParaRPr lang="en-US" dirty="0"/>
          </a:p>
        </p:txBody>
      </p:sp>
    </p:spTree>
    <p:extLst>
      <p:ext uri="{BB962C8B-B14F-4D97-AF65-F5344CB8AC3E}">
        <p14:creationId xmlns:p14="http://schemas.microsoft.com/office/powerpoint/2010/main" val="3853205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E761F-15ED-E799-0ED7-5A698F955A44}"/>
              </a:ext>
            </a:extLst>
          </p:cNvPr>
          <p:cNvSpPr>
            <a:spLocks noGrp="1"/>
          </p:cNvSpPr>
          <p:nvPr>
            <p:ph sz="half" idx="2"/>
          </p:nvPr>
        </p:nvSpPr>
        <p:spPr>
          <a:xfrm>
            <a:off x="1550564" y="2303028"/>
            <a:ext cx="8751117" cy="4139717"/>
          </a:xfrm>
        </p:spPr>
        <p:txBody>
          <a:bodyPr>
            <a:normAutofit fontScale="92500" lnSpcReduction="20000"/>
          </a:bodyPr>
          <a:lstStyle/>
          <a:p>
            <a:pPr marL="0" indent="0">
              <a:buNone/>
            </a:pPr>
            <a:r>
              <a:rPr lang="en-US" sz="2400" dirty="0"/>
              <a:t>The </a:t>
            </a:r>
            <a:r>
              <a:rPr lang="en-US" sz="3000" b="1" dirty="0"/>
              <a:t>signal-to-noise ratio </a:t>
            </a:r>
            <a:r>
              <a:rPr lang="en-US" sz="2400" dirty="0"/>
              <a:t>is defined as</a:t>
            </a:r>
          </a:p>
          <a:p>
            <a:endParaRPr lang="en-US" sz="2400" dirty="0"/>
          </a:p>
          <a:p>
            <a:pPr marL="0" indent="0">
              <a:buNone/>
            </a:pPr>
            <a:r>
              <a:rPr lang="en-US" sz="2400" dirty="0"/>
              <a:t>  SNR = AVG SIGNAL POWER / AVG NOISE POWER  </a:t>
            </a:r>
          </a:p>
          <a:p>
            <a:pPr marL="0" indent="0">
              <a:buNone/>
            </a:pPr>
            <a:r>
              <a:rPr lang="en-US" sz="2400" dirty="0"/>
              <a:t>  </a:t>
            </a:r>
            <a:r>
              <a:rPr lang="en-US" sz="2400" dirty="0" err="1"/>
              <a:t>SNRdB</a:t>
            </a:r>
            <a:r>
              <a:rPr lang="en-US" sz="2400" dirty="0"/>
              <a:t>  = 10Log10SNR</a:t>
            </a:r>
          </a:p>
          <a:p>
            <a:pPr marL="0" indent="0">
              <a:buNone/>
            </a:pPr>
            <a:r>
              <a:rPr lang="en-US" sz="2400" dirty="0"/>
              <a:t>EXAMPLE </a:t>
            </a:r>
          </a:p>
          <a:p>
            <a:endParaRPr lang="en-US" sz="2400" dirty="0"/>
          </a:p>
          <a:p>
            <a:pPr marL="0" indent="0">
              <a:buNone/>
            </a:pPr>
            <a:r>
              <a:rPr lang="en-US" sz="2400" dirty="0"/>
              <a:t>The values of SNR and </a:t>
            </a:r>
            <a:r>
              <a:rPr lang="en-US" sz="2400" dirty="0" err="1"/>
              <a:t>SNRdB</a:t>
            </a:r>
            <a:r>
              <a:rPr lang="en-US" sz="2400" dirty="0"/>
              <a:t> for a noiseless channel are</a:t>
            </a:r>
          </a:p>
          <a:p>
            <a:pPr marL="0" indent="0">
              <a:buNone/>
            </a:pPr>
            <a:r>
              <a:rPr lang="en-US" sz="2400" dirty="0"/>
              <a:t>SNR = Signal Power/0  = ∞</a:t>
            </a:r>
          </a:p>
          <a:p>
            <a:pPr marL="0" indent="0">
              <a:buNone/>
            </a:pPr>
            <a:r>
              <a:rPr lang="en-US" sz="2400" dirty="0" err="1"/>
              <a:t>SNRdB</a:t>
            </a:r>
            <a:r>
              <a:rPr lang="en-US" sz="2400" dirty="0"/>
              <a:t>  = 10Log10 ∞  = ∞</a:t>
            </a:r>
          </a:p>
          <a:p>
            <a:pPr marL="0" indent="0">
              <a:buNone/>
            </a:pPr>
            <a:r>
              <a:rPr lang="en-US" sz="2400" dirty="0"/>
              <a:t>We can never achieve this ratio in real life ; it is an ideal.</a:t>
            </a:r>
          </a:p>
          <a:p>
            <a:pPr marL="0" indent="0">
              <a:buNone/>
            </a:pPr>
            <a:endParaRPr lang="en-US" dirty="0"/>
          </a:p>
        </p:txBody>
      </p:sp>
      <p:sp>
        <p:nvSpPr>
          <p:cNvPr id="5" name="Slide Number Placeholder 4">
            <a:extLst>
              <a:ext uri="{FF2B5EF4-FFF2-40B4-BE49-F238E27FC236}">
                <a16:creationId xmlns:a16="http://schemas.microsoft.com/office/drawing/2014/main" id="{895D6FA2-83FB-9852-A508-B9686EC6805C}"/>
              </a:ext>
            </a:extLst>
          </p:cNvPr>
          <p:cNvSpPr>
            <a:spLocks noGrp="1"/>
          </p:cNvSpPr>
          <p:nvPr>
            <p:ph type="sldNum" sz="quarter" idx="10"/>
          </p:nvPr>
        </p:nvSpPr>
        <p:spPr/>
        <p:txBody>
          <a:bodyPr/>
          <a:lstStyle/>
          <a:p>
            <a:fld id="{48F63A3B-78C7-47BE-AE5E-E10140E04643}" type="slidenum">
              <a:rPr lang="en-US" smtClean="0"/>
              <a:pPr/>
              <a:t>41</a:t>
            </a:fld>
            <a:endParaRPr lang="en-US" dirty="0"/>
          </a:p>
        </p:txBody>
      </p:sp>
    </p:spTree>
    <p:extLst>
      <p:ext uri="{BB962C8B-B14F-4D97-AF65-F5344CB8AC3E}">
        <p14:creationId xmlns:p14="http://schemas.microsoft.com/office/powerpoint/2010/main" val="3143194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C94D7-D0F0-33B7-75D7-B9B69DE8F0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A3D0B-26EF-759A-3D9D-E45B93ECF52E}"/>
              </a:ext>
            </a:extLst>
          </p:cNvPr>
          <p:cNvSpPr>
            <a:spLocks noGrp="1"/>
          </p:cNvSpPr>
          <p:nvPr>
            <p:ph type="ctrTitle"/>
          </p:nvPr>
        </p:nvSpPr>
        <p:spPr>
          <a:xfrm>
            <a:off x="2899790" y="810227"/>
            <a:ext cx="6392421" cy="3831221"/>
          </a:xfrm>
        </p:spPr>
        <p:txBody>
          <a:bodyPr anchor="ctr"/>
          <a:lstStyle/>
          <a:p>
            <a:r>
              <a:rPr lang="en-US" dirty="0"/>
              <a:t>SIGNAL ENCODING </a:t>
            </a:r>
          </a:p>
        </p:txBody>
      </p:sp>
    </p:spTree>
    <p:extLst>
      <p:ext uri="{BB962C8B-B14F-4D97-AF65-F5344CB8AC3E}">
        <p14:creationId xmlns:p14="http://schemas.microsoft.com/office/powerpoint/2010/main" val="812021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A6C1A-0C20-DA69-83F9-BEE665C0D6F0}"/>
              </a:ext>
            </a:extLst>
          </p:cNvPr>
          <p:cNvSpPr>
            <a:spLocks noGrp="1"/>
          </p:cNvSpPr>
          <p:nvPr>
            <p:ph type="title"/>
          </p:nvPr>
        </p:nvSpPr>
        <p:spPr>
          <a:xfrm>
            <a:off x="1550565" y="1057274"/>
            <a:ext cx="9388680" cy="687636"/>
          </a:xfrm>
        </p:spPr>
        <p:txBody>
          <a:bodyPr/>
          <a:lstStyle/>
          <a:p>
            <a:r>
              <a:rPr lang="en-US" dirty="0"/>
              <a:t>SIGNAL ENCODING </a:t>
            </a:r>
          </a:p>
        </p:txBody>
      </p:sp>
      <p:pic>
        <p:nvPicPr>
          <p:cNvPr id="6" name="Content Placeholder 5">
            <a:extLst>
              <a:ext uri="{FF2B5EF4-FFF2-40B4-BE49-F238E27FC236}">
                <a16:creationId xmlns:a16="http://schemas.microsoft.com/office/drawing/2014/main" id="{04BA5EF4-E12F-F2C8-9A6C-E21D34C08DCD}"/>
              </a:ext>
            </a:extLst>
          </p:cNvPr>
          <p:cNvPicPr>
            <a:picLocks noGrp="1" noChangeAspect="1"/>
          </p:cNvPicPr>
          <p:nvPr>
            <p:ph sz="half" idx="2"/>
          </p:nvPr>
        </p:nvPicPr>
        <p:blipFill>
          <a:blip r:embed="rId2"/>
          <a:stretch>
            <a:fillRect/>
          </a:stretch>
        </p:blipFill>
        <p:spPr>
          <a:xfrm>
            <a:off x="1375794" y="1873497"/>
            <a:ext cx="5296667" cy="4152588"/>
          </a:xfrm>
          <a:prstGeom prst="rect">
            <a:avLst/>
          </a:prstGeom>
        </p:spPr>
      </p:pic>
      <p:sp>
        <p:nvSpPr>
          <p:cNvPr id="4" name="Content Placeholder 3">
            <a:extLst>
              <a:ext uri="{FF2B5EF4-FFF2-40B4-BE49-F238E27FC236}">
                <a16:creationId xmlns:a16="http://schemas.microsoft.com/office/drawing/2014/main" id="{1C27CE53-C123-D543-70DA-EC538AFB658E}"/>
              </a:ext>
            </a:extLst>
          </p:cNvPr>
          <p:cNvSpPr>
            <a:spLocks noGrp="1"/>
          </p:cNvSpPr>
          <p:nvPr>
            <p:ph sz="half" idx="15"/>
          </p:nvPr>
        </p:nvSpPr>
        <p:spPr>
          <a:xfrm>
            <a:off x="7290033" y="1873496"/>
            <a:ext cx="4261607" cy="4527305"/>
          </a:xfrm>
        </p:spPr>
        <p:txBody>
          <a:bodyPr>
            <a:normAutofit lnSpcReduction="10000"/>
          </a:bodyPr>
          <a:lstStyle/>
          <a:p>
            <a:r>
              <a:rPr lang="en-US" sz="2400" dirty="0"/>
              <a:t>Data can be analog or digital, so can be the signal that represents it.</a:t>
            </a:r>
          </a:p>
          <a:p>
            <a:r>
              <a:rPr lang="en-US" sz="2400" b="1" dirty="0"/>
              <a:t>Signal encoding: </a:t>
            </a:r>
            <a:r>
              <a:rPr lang="en-US" sz="2400" dirty="0"/>
              <a:t>is the conversion from analog/digital data to analog / digital signal.</a:t>
            </a:r>
          </a:p>
          <a:p>
            <a:pPr marL="0" indent="0">
              <a:buNone/>
            </a:pPr>
            <a:r>
              <a:rPr lang="en-US" sz="2100" dirty="0"/>
              <a:t>The possible encodings are: </a:t>
            </a:r>
          </a:p>
          <a:p>
            <a:r>
              <a:rPr lang="en-US" sz="2100" dirty="0"/>
              <a:t>Digital data to Digital Signal </a:t>
            </a:r>
          </a:p>
          <a:p>
            <a:r>
              <a:rPr lang="en-US" sz="2100" dirty="0"/>
              <a:t>Digital data to Analog Signal </a:t>
            </a:r>
          </a:p>
          <a:p>
            <a:r>
              <a:rPr lang="en-US" sz="2100" dirty="0"/>
              <a:t>Analog data to Digital Signal </a:t>
            </a:r>
          </a:p>
          <a:p>
            <a:r>
              <a:rPr lang="en-US" sz="2100" dirty="0"/>
              <a:t>Analog data to Analog Signal </a:t>
            </a:r>
          </a:p>
          <a:p>
            <a:endParaRPr lang="en-US" dirty="0"/>
          </a:p>
        </p:txBody>
      </p:sp>
      <p:sp>
        <p:nvSpPr>
          <p:cNvPr id="5" name="Slide Number Placeholder 4">
            <a:extLst>
              <a:ext uri="{FF2B5EF4-FFF2-40B4-BE49-F238E27FC236}">
                <a16:creationId xmlns:a16="http://schemas.microsoft.com/office/drawing/2014/main" id="{0E08D2D7-7D68-68A8-72AE-FEE0EA0E6FD7}"/>
              </a:ext>
            </a:extLst>
          </p:cNvPr>
          <p:cNvSpPr>
            <a:spLocks noGrp="1"/>
          </p:cNvSpPr>
          <p:nvPr>
            <p:ph type="sldNum" sz="quarter" idx="10"/>
          </p:nvPr>
        </p:nvSpPr>
        <p:spPr/>
        <p:txBody>
          <a:bodyPr/>
          <a:lstStyle/>
          <a:p>
            <a:fld id="{48F63A3B-78C7-47BE-AE5E-E10140E04643}" type="slidenum">
              <a:rPr lang="en-US" smtClean="0"/>
              <a:pPr/>
              <a:t>43</a:t>
            </a:fld>
            <a:endParaRPr lang="en-US" dirty="0"/>
          </a:p>
        </p:txBody>
      </p:sp>
    </p:spTree>
    <p:extLst>
      <p:ext uri="{BB962C8B-B14F-4D97-AF65-F5344CB8AC3E}">
        <p14:creationId xmlns:p14="http://schemas.microsoft.com/office/powerpoint/2010/main" val="83525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FCB9-1248-BA00-06D2-9070FD0DCF51}"/>
              </a:ext>
            </a:extLst>
          </p:cNvPr>
          <p:cNvSpPr>
            <a:spLocks noGrp="1"/>
          </p:cNvSpPr>
          <p:nvPr>
            <p:ph type="title"/>
          </p:nvPr>
        </p:nvSpPr>
        <p:spPr>
          <a:xfrm>
            <a:off x="1550565" y="1057274"/>
            <a:ext cx="6390278" cy="578579"/>
          </a:xfrm>
        </p:spPr>
        <p:txBody>
          <a:bodyPr/>
          <a:lstStyle/>
          <a:p>
            <a:r>
              <a:rPr lang="en-US" dirty="0"/>
              <a:t>SYNCHRONIZATION</a:t>
            </a:r>
          </a:p>
        </p:txBody>
      </p:sp>
      <p:pic>
        <p:nvPicPr>
          <p:cNvPr id="6" name="Content Placeholder 5">
            <a:extLst>
              <a:ext uri="{FF2B5EF4-FFF2-40B4-BE49-F238E27FC236}">
                <a16:creationId xmlns:a16="http://schemas.microsoft.com/office/drawing/2014/main" id="{E047558C-219C-EF2C-AE43-6C997CB5B4C9}"/>
              </a:ext>
            </a:extLst>
          </p:cNvPr>
          <p:cNvPicPr>
            <a:picLocks noGrp="1" noChangeAspect="1"/>
          </p:cNvPicPr>
          <p:nvPr>
            <p:ph sz="half" idx="2"/>
          </p:nvPr>
        </p:nvPicPr>
        <p:blipFill>
          <a:blip r:embed="rId2"/>
          <a:stretch>
            <a:fillRect/>
          </a:stretch>
        </p:blipFill>
        <p:spPr>
          <a:xfrm>
            <a:off x="1728133" y="1912938"/>
            <a:ext cx="5159228" cy="4721371"/>
          </a:xfrm>
          <a:prstGeom prst="rect">
            <a:avLst/>
          </a:prstGeom>
        </p:spPr>
      </p:pic>
      <p:sp>
        <p:nvSpPr>
          <p:cNvPr id="4" name="Content Placeholder 3">
            <a:extLst>
              <a:ext uri="{FF2B5EF4-FFF2-40B4-BE49-F238E27FC236}">
                <a16:creationId xmlns:a16="http://schemas.microsoft.com/office/drawing/2014/main" id="{A85876BB-D2FA-7C8E-1036-3F6C73E5469A}"/>
              </a:ext>
            </a:extLst>
          </p:cNvPr>
          <p:cNvSpPr>
            <a:spLocks noGrp="1"/>
          </p:cNvSpPr>
          <p:nvPr>
            <p:ph sz="half" idx="15"/>
          </p:nvPr>
        </p:nvSpPr>
        <p:spPr>
          <a:xfrm>
            <a:off x="7164198" y="1837189"/>
            <a:ext cx="4446165" cy="4647501"/>
          </a:xfrm>
        </p:spPr>
        <p:txBody>
          <a:bodyPr>
            <a:normAutofit fontScale="92500"/>
          </a:bodyPr>
          <a:lstStyle/>
          <a:p>
            <a:r>
              <a:rPr lang="en-US" sz="2400" dirty="0"/>
              <a:t>In order to receive the signals correctly, the receivers bit intervals must correspond exactly to the senders bit intervals. </a:t>
            </a:r>
          </a:p>
          <a:p>
            <a:r>
              <a:rPr lang="en-US" sz="2400" dirty="0"/>
              <a:t>The clock frequency of the transmitter and receiver should be the same. </a:t>
            </a:r>
          </a:p>
          <a:p>
            <a:r>
              <a:rPr lang="en-US" sz="2400" dirty="0"/>
              <a:t>If the clock frequency at the receiver is slower or faster than the bit intervals are not matched and the received signal is different than the transmitted one. </a:t>
            </a:r>
          </a:p>
          <a:p>
            <a:endParaRPr lang="en-US" dirty="0"/>
          </a:p>
        </p:txBody>
      </p:sp>
      <p:sp>
        <p:nvSpPr>
          <p:cNvPr id="5" name="Slide Number Placeholder 4">
            <a:extLst>
              <a:ext uri="{FF2B5EF4-FFF2-40B4-BE49-F238E27FC236}">
                <a16:creationId xmlns:a16="http://schemas.microsoft.com/office/drawing/2014/main" id="{CCA51BF5-F0E8-96B0-6F98-251958F9C119}"/>
              </a:ext>
            </a:extLst>
          </p:cNvPr>
          <p:cNvSpPr>
            <a:spLocks noGrp="1"/>
          </p:cNvSpPr>
          <p:nvPr>
            <p:ph type="sldNum" sz="quarter" idx="10"/>
          </p:nvPr>
        </p:nvSpPr>
        <p:spPr/>
        <p:txBody>
          <a:bodyPr/>
          <a:lstStyle/>
          <a:p>
            <a:fld id="{48F63A3B-78C7-47BE-AE5E-E10140E04643}" type="slidenum">
              <a:rPr lang="en-US" smtClean="0"/>
              <a:pPr/>
              <a:t>44</a:t>
            </a:fld>
            <a:endParaRPr lang="en-US" dirty="0"/>
          </a:p>
        </p:txBody>
      </p:sp>
    </p:spTree>
    <p:extLst>
      <p:ext uri="{BB962C8B-B14F-4D97-AF65-F5344CB8AC3E}">
        <p14:creationId xmlns:p14="http://schemas.microsoft.com/office/powerpoint/2010/main" val="467621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D189-30F7-2606-A97B-71F32B463EFA}"/>
              </a:ext>
            </a:extLst>
          </p:cNvPr>
          <p:cNvSpPr>
            <a:spLocks noGrp="1"/>
          </p:cNvSpPr>
          <p:nvPr>
            <p:ph type="title"/>
          </p:nvPr>
        </p:nvSpPr>
        <p:spPr>
          <a:xfrm>
            <a:off x="1550565" y="1057274"/>
            <a:ext cx="8138720" cy="603746"/>
          </a:xfrm>
        </p:spPr>
        <p:txBody>
          <a:bodyPr/>
          <a:lstStyle/>
          <a:p>
            <a:r>
              <a:rPr lang="en-US" sz="3200" dirty="0"/>
              <a:t>Digital Data to Digital Signal </a:t>
            </a:r>
          </a:p>
        </p:txBody>
      </p:sp>
      <p:sp>
        <p:nvSpPr>
          <p:cNvPr id="3" name="Content Placeholder 2">
            <a:extLst>
              <a:ext uri="{FF2B5EF4-FFF2-40B4-BE49-F238E27FC236}">
                <a16:creationId xmlns:a16="http://schemas.microsoft.com/office/drawing/2014/main" id="{5486414C-0F6A-DA3E-8592-A27127E3B310}"/>
              </a:ext>
            </a:extLst>
          </p:cNvPr>
          <p:cNvSpPr>
            <a:spLocks noGrp="1"/>
          </p:cNvSpPr>
          <p:nvPr>
            <p:ph sz="half" idx="2"/>
          </p:nvPr>
        </p:nvSpPr>
        <p:spPr>
          <a:xfrm>
            <a:off x="1233183" y="1812022"/>
            <a:ext cx="6146530" cy="4874004"/>
          </a:xfrm>
        </p:spPr>
        <p:txBody>
          <a:bodyPr>
            <a:normAutofit lnSpcReduction="10000"/>
          </a:bodyPr>
          <a:lstStyle/>
          <a:p>
            <a:pPr marL="0" indent="0">
              <a:buNone/>
            </a:pPr>
            <a:r>
              <a:rPr lang="en-US" sz="2400" dirty="0"/>
              <a:t>Coding methods Coding methods are used to convert digital data into digital signals. </a:t>
            </a:r>
          </a:p>
          <a:p>
            <a:pPr marL="0" indent="0">
              <a:buNone/>
            </a:pPr>
            <a:r>
              <a:rPr lang="en-US" sz="2400" dirty="0"/>
              <a:t>There are two types of coding methods: </a:t>
            </a:r>
          </a:p>
          <a:p>
            <a:r>
              <a:rPr lang="en-US" sz="2400" dirty="0"/>
              <a:t>Line Coding </a:t>
            </a:r>
          </a:p>
          <a:p>
            <a:r>
              <a:rPr lang="en-US" sz="2400" dirty="0"/>
              <a:t>Block Coding </a:t>
            </a:r>
          </a:p>
          <a:p>
            <a:pPr marL="0" indent="0">
              <a:buNone/>
            </a:pPr>
            <a:r>
              <a:rPr lang="en-US" sz="2400" b="1" dirty="0"/>
              <a:t>Line Encoding </a:t>
            </a:r>
          </a:p>
          <a:p>
            <a:r>
              <a:rPr lang="en-US" sz="2400" dirty="0"/>
              <a:t>It is the process of converting Digital data into digital signal. </a:t>
            </a:r>
          </a:p>
          <a:p>
            <a:r>
              <a:rPr lang="en-US" sz="2400" dirty="0"/>
              <a:t>In other words, it is converting of binary data(i.e. A sequence of bits) into digital signal (i.e. a sequence of discrete, discontinuous voltage pulses) </a:t>
            </a:r>
          </a:p>
          <a:p>
            <a:endParaRPr lang="en-US" dirty="0"/>
          </a:p>
        </p:txBody>
      </p:sp>
      <p:pic>
        <p:nvPicPr>
          <p:cNvPr id="6" name="Content Placeholder 5">
            <a:extLst>
              <a:ext uri="{FF2B5EF4-FFF2-40B4-BE49-F238E27FC236}">
                <a16:creationId xmlns:a16="http://schemas.microsoft.com/office/drawing/2014/main" id="{F3C9DA9E-40DA-8E52-D47A-BD93A66BF083}"/>
              </a:ext>
            </a:extLst>
          </p:cNvPr>
          <p:cNvPicPr>
            <a:picLocks noGrp="1" noChangeAspect="1"/>
          </p:cNvPicPr>
          <p:nvPr>
            <p:ph sz="half" idx="15"/>
          </p:nvPr>
        </p:nvPicPr>
        <p:blipFill>
          <a:blip r:embed="rId2"/>
          <a:stretch>
            <a:fillRect/>
          </a:stretch>
        </p:blipFill>
        <p:spPr>
          <a:xfrm>
            <a:off x="7214532" y="3531765"/>
            <a:ext cx="4630723" cy="1044372"/>
          </a:xfrm>
          <a:prstGeom prst="rect">
            <a:avLst/>
          </a:prstGeom>
        </p:spPr>
      </p:pic>
      <p:sp>
        <p:nvSpPr>
          <p:cNvPr id="5" name="Slide Number Placeholder 4">
            <a:extLst>
              <a:ext uri="{FF2B5EF4-FFF2-40B4-BE49-F238E27FC236}">
                <a16:creationId xmlns:a16="http://schemas.microsoft.com/office/drawing/2014/main" id="{45EEFBAC-7F98-FD19-7EEB-172BBE1A2F11}"/>
              </a:ext>
            </a:extLst>
          </p:cNvPr>
          <p:cNvSpPr>
            <a:spLocks noGrp="1"/>
          </p:cNvSpPr>
          <p:nvPr>
            <p:ph type="sldNum" sz="quarter" idx="10"/>
          </p:nvPr>
        </p:nvSpPr>
        <p:spPr/>
        <p:txBody>
          <a:bodyPr/>
          <a:lstStyle/>
          <a:p>
            <a:fld id="{48F63A3B-78C7-47BE-AE5E-E10140E04643}" type="slidenum">
              <a:rPr lang="en-US" smtClean="0"/>
              <a:pPr/>
              <a:t>45</a:t>
            </a:fld>
            <a:endParaRPr lang="en-US" dirty="0"/>
          </a:p>
        </p:txBody>
      </p:sp>
    </p:spTree>
    <p:extLst>
      <p:ext uri="{BB962C8B-B14F-4D97-AF65-F5344CB8AC3E}">
        <p14:creationId xmlns:p14="http://schemas.microsoft.com/office/powerpoint/2010/main" val="296216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4918-AAED-43B0-4098-4204FBC0F4EE}"/>
              </a:ext>
            </a:extLst>
          </p:cNvPr>
          <p:cNvSpPr>
            <a:spLocks noGrp="1"/>
          </p:cNvSpPr>
          <p:nvPr>
            <p:ph type="title"/>
          </p:nvPr>
        </p:nvSpPr>
        <p:spPr>
          <a:xfrm>
            <a:off x="1550565" y="1057274"/>
            <a:ext cx="8809840" cy="670858"/>
          </a:xfrm>
        </p:spPr>
        <p:txBody>
          <a:bodyPr/>
          <a:lstStyle/>
          <a:p>
            <a:r>
              <a:rPr lang="en-US" dirty="0"/>
              <a:t>Classification of Line Codes </a:t>
            </a:r>
          </a:p>
        </p:txBody>
      </p:sp>
      <p:sp>
        <p:nvSpPr>
          <p:cNvPr id="5" name="Slide Number Placeholder 4">
            <a:extLst>
              <a:ext uri="{FF2B5EF4-FFF2-40B4-BE49-F238E27FC236}">
                <a16:creationId xmlns:a16="http://schemas.microsoft.com/office/drawing/2014/main" id="{065F417F-0349-7D1A-C36F-CA562C12979E}"/>
              </a:ext>
            </a:extLst>
          </p:cNvPr>
          <p:cNvSpPr>
            <a:spLocks noGrp="1"/>
          </p:cNvSpPr>
          <p:nvPr>
            <p:ph type="sldNum" sz="quarter" idx="10"/>
          </p:nvPr>
        </p:nvSpPr>
        <p:spPr/>
        <p:txBody>
          <a:bodyPr/>
          <a:lstStyle/>
          <a:p>
            <a:fld id="{48F63A3B-78C7-47BE-AE5E-E10140E04643}" type="slidenum">
              <a:rPr lang="en-US" smtClean="0"/>
              <a:pPr/>
              <a:t>46</a:t>
            </a:fld>
            <a:endParaRPr lang="en-US" dirty="0"/>
          </a:p>
        </p:txBody>
      </p:sp>
      <p:pic>
        <p:nvPicPr>
          <p:cNvPr id="6" name="Content Placeholder 5">
            <a:extLst>
              <a:ext uri="{FF2B5EF4-FFF2-40B4-BE49-F238E27FC236}">
                <a16:creationId xmlns:a16="http://schemas.microsoft.com/office/drawing/2014/main" id="{8878FDC0-9E9B-78B5-6437-E036C1930035}"/>
              </a:ext>
            </a:extLst>
          </p:cNvPr>
          <p:cNvPicPr>
            <a:picLocks noGrp="1"/>
          </p:cNvPicPr>
          <p:nvPr>
            <p:ph sz="half" idx="2"/>
          </p:nvPr>
        </p:nvPicPr>
        <p:blipFill>
          <a:blip r:embed="rId2">
            <a:alphaModFix amt="70000"/>
          </a:blip>
          <a:stretch>
            <a:fillRect/>
          </a:stretch>
        </p:blipFill>
        <p:spPr>
          <a:xfrm>
            <a:off x="2348918" y="1728132"/>
            <a:ext cx="6778304" cy="4962088"/>
          </a:xfrm>
          <a:prstGeom prst="rect">
            <a:avLst/>
          </a:prstGeom>
        </p:spPr>
      </p:pic>
    </p:spTree>
    <p:extLst>
      <p:ext uri="{BB962C8B-B14F-4D97-AF65-F5344CB8AC3E}">
        <p14:creationId xmlns:p14="http://schemas.microsoft.com/office/powerpoint/2010/main" val="216912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7C2166-5411-6966-62C9-1A3C767CD99B}"/>
              </a:ext>
            </a:extLst>
          </p:cNvPr>
          <p:cNvSpPr>
            <a:spLocks noGrp="1"/>
          </p:cNvSpPr>
          <p:nvPr>
            <p:ph sz="half" idx="15"/>
          </p:nvPr>
        </p:nvSpPr>
        <p:spPr>
          <a:xfrm>
            <a:off x="7130643" y="928688"/>
            <a:ext cx="4295384" cy="5335934"/>
          </a:xfrm>
        </p:spPr>
        <p:txBody>
          <a:bodyPr>
            <a:normAutofit/>
          </a:bodyPr>
          <a:lstStyle/>
          <a:p>
            <a:r>
              <a:rPr lang="en-US" sz="2000" b="1" dirty="0"/>
              <a:t>Unipolar: </a:t>
            </a:r>
            <a:r>
              <a:rPr lang="en-US" sz="2000" dirty="0"/>
              <a:t>All signal levels are either above or below the time axis. </a:t>
            </a:r>
            <a:r>
              <a:rPr lang="en-US" sz="2000" b="1" dirty="0"/>
              <a:t> </a:t>
            </a:r>
          </a:p>
          <a:p>
            <a:r>
              <a:rPr lang="en-US" sz="2000" b="1" dirty="0"/>
              <a:t>NRZ - Non Return to Zero </a:t>
            </a:r>
            <a:r>
              <a:rPr lang="en-US" sz="2000" dirty="0"/>
              <a:t>scheme is an example of this code. The signal level does not return to zero during a symbol transmission. </a:t>
            </a:r>
          </a:p>
          <a:p>
            <a:pPr marL="0" indent="0">
              <a:buNone/>
            </a:pPr>
            <a:r>
              <a:rPr lang="en-US" sz="2000" b="1" dirty="0"/>
              <a:t>Polar</a:t>
            </a:r>
          </a:p>
          <a:p>
            <a:pPr marL="0" indent="0">
              <a:buNone/>
            </a:pPr>
            <a:r>
              <a:rPr lang="en-US" sz="2000" dirty="0"/>
              <a:t> </a:t>
            </a:r>
            <a:r>
              <a:rPr lang="en-US" sz="2000" b="1" dirty="0"/>
              <a:t>NRZ-voltages</a:t>
            </a:r>
            <a:r>
              <a:rPr lang="en-US" sz="2000" dirty="0"/>
              <a:t> are on both sides of the time axis</a:t>
            </a:r>
          </a:p>
          <a:p>
            <a:pPr marL="0" indent="0">
              <a:buNone/>
            </a:pPr>
            <a:r>
              <a:rPr lang="en-US" sz="2000" dirty="0"/>
              <a:t>Polar NRZ scheme can be implemented with two voltages. E.g. +V for 1 and -V for 0. </a:t>
            </a:r>
          </a:p>
        </p:txBody>
      </p:sp>
      <p:sp>
        <p:nvSpPr>
          <p:cNvPr id="5" name="Slide Number Placeholder 4">
            <a:extLst>
              <a:ext uri="{FF2B5EF4-FFF2-40B4-BE49-F238E27FC236}">
                <a16:creationId xmlns:a16="http://schemas.microsoft.com/office/drawing/2014/main" id="{F0E713DA-094F-0414-899A-C7E34FF4FB3C}"/>
              </a:ext>
            </a:extLst>
          </p:cNvPr>
          <p:cNvSpPr>
            <a:spLocks noGrp="1"/>
          </p:cNvSpPr>
          <p:nvPr>
            <p:ph type="sldNum" sz="quarter" idx="10"/>
          </p:nvPr>
        </p:nvSpPr>
        <p:spPr/>
        <p:txBody>
          <a:bodyPr/>
          <a:lstStyle/>
          <a:p>
            <a:fld id="{48F63A3B-78C7-47BE-AE5E-E10140E04643}" type="slidenum">
              <a:rPr lang="en-US" smtClean="0"/>
              <a:pPr/>
              <a:t>47</a:t>
            </a:fld>
            <a:endParaRPr lang="en-US" dirty="0"/>
          </a:p>
        </p:txBody>
      </p:sp>
      <p:pic>
        <p:nvPicPr>
          <p:cNvPr id="6" name="Content Placeholder 5">
            <a:extLst>
              <a:ext uri="{FF2B5EF4-FFF2-40B4-BE49-F238E27FC236}">
                <a16:creationId xmlns:a16="http://schemas.microsoft.com/office/drawing/2014/main" id="{6879792E-0B82-0D14-B768-851BCC8FD53D}"/>
              </a:ext>
            </a:extLst>
          </p:cNvPr>
          <p:cNvPicPr>
            <a:picLocks noGrp="1"/>
          </p:cNvPicPr>
          <p:nvPr>
            <p:ph sz="half" idx="2"/>
          </p:nvPr>
        </p:nvPicPr>
        <p:blipFill>
          <a:blip r:embed="rId2"/>
          <a:stretch>
            <a:fillRect/>
          </a:stretch>
        </p:blipFill>
        <p:spPr>
          <a:xfrm>
            <a:off x="1392572" y="805343"/>
            <a:ext cx="5511567" cy="5620624"/>
          </a:xfrm>
          <a:prstGeom prst="rect">
            <a:avLst/>
          </a:prstGeom>
        </p:spPr>
      </p:pic>
    </p:spTree>
    <p:extLst>
      <p:ext uri="{BB962C8B-B14F-4D97-AF65-F5344CB8AC3E}">
        <p14:creationId xmlns:p14="http://schemas.microsoft.com/office/powerpoint/2010/main" val="429781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AC222-6C4E-FE85-3F52-B1709DB8BA8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CBC52BBA-DD28-2D3F-0CA6-8F6B3E6EB752}"/>
              </a:ext>
            </a:extLst>
          </p:cNvPr>
          <p:cNvSpPr>
            <a:spLocks noGrp="1"/>
          </p:cNvSpPr>
          <p:nvPr>
            <p:ph sz="half" idx="15"/>
          </p:nvPr>
        </p:nvSpPr>
        <p:spPr>
          <a:xfrm>
            <a:off x="7088697" y="2170892"/>
            <a:ext cx="4337329" cy="4229909"/>
          </a:xfrm>
        </p:spPr>
        <p:txBody>
          <a:bodyPr>
            <a:normAutofit lnSpcReduction="10000"/>
          </a:bodyPr>
          <a:lstStyle/>
          <a:p>
            <a:pPr marL="0" indent="0">
              <a:buNone/>
            </a:pPr>
            <a:r>
              <a:rPr lang="en-US" sz="2400" dirty="0"/>
              <a:t>There are two variations:  </a:t>
            </a:r>
          </a:p>
          <a:p>
            <a:r>
              <a:rPr lang="en-US" sz="2400" b="1" dirty="0"/>
              <a:t>NZR - Level (NRZ-L) - </a:t>
            </a:r>
            <a:r>
              <a:rPr lang="en-US" sz="2400" dirty="0"/>
              <a:t>positive voltage for one symbol and negative for the other </a:t>
            </a:r>
          </a:p>
          <a:p>
            <a:r>
              <a:rPr lang="en-US" sz="2400" b="1" dirty="0"/>
              <a:t>NRZ - Inversion (NRZ-I)</a:t>
            </a:r>
            <a:r>
              <a:rPr lang="en-US" sz="2400" dirty="0"/>
              <a:t> - the change or lack of change in polarity determines the value of a symbol. E.g. a ―1‖ symbol inverts the polarity a ―0‖ does not. </a:t>
            </a:r>
          </a:p>
        </p:txBody>
      </p:sp>
      <p:sp>
        <p:nvSpPr>
          <p:cNvPr id="5" name="Slide Number Placeholder 4">
            <a:extLst>
              <a:ext uri="{FF2B5EF4-FFF2-40B4-BE49-F238E27FC236}">
                <a16:creationId xmlns:a16="http://schemas.microsoft.com/office/drawing/2014/main" id="{ACA73782-1AC2-2E60-A629-106266C54869}"/>
              </a:ext>
            </a:extLst>
          </p:cNvPr>
          <p:cNvSpPr>
            <a:spLocks noGrp="1"/>
          </p:cNvSpPr>
          <p:nvPr>
            <p:ph type="sldNum" sz="quarter" idx="10"/>
          </p:nvPr>
        </p:nvSpPr>
        <p:spPr/>
        <p:txBody>
          <a:bodyPr/>
          <a:lstStyle/>
          <a:p>
            <a:fld id="{48F63A3B-78C7-47BE-AE5E-E10140E04643}" type="slidenum">
              <a:rPr lang="en-US" smtClean="0"/>
              <a:pPr/>
              <a:t>48</a:t>
            </a:fld>
            <a:endParaRPr lang="en-US" dirty="0"/>
          </a:p>
        </p:txBody>
      </p:sp>
      <p:pic>
        <p:nvPicPr>
          <p:cNvPr id="6" name="Content Placeholder 5">
            <a:extLst>
              <a:ext uri="{FF2B5EF4-FFF2-40B4-BE49-F238E27FC236}">
                <a16:creationId xmlns:a16="http://schemas.microsoft.com/office/drawing/2014/main" id="{C14B781E-BCD0-C0AE-9821-8C869B360517}"/>
              </a:ext>
            </a:extLst>
          </p:cNvPr>
          <p:cNvPicPr>
            <a:picLocks noGrp="1"/>
          </p:cNvPicPr>
          <p:nvPr>
            <p:ph sz="half" idx="2"/>
          </p:nvPr>
        </p:nvPicPr>
        <p:blipFill>
          <a:blip r:embed="rId2"/>
          <a:stretch>
            <a:fillRect/>
          </a:stretch>
        </p:blipFill>
        <p:spPr>
          <a:xfrm>
            <a:off x="1728132" y="2170892"/>
            <a:ext cx="5301842" cy="4322187"/>
          </a:xfrm>
          <a:prstGeom prst="rect">
            <a:avLst/>
          </a:prstGeom>
        </p:spPr>
      </p:pic>
    </p:spTree>
    <p:extLst>
      <p:ext uri="{BB962C8B-B14F-4D97-AF65-F5344CB8AC3E}">
        <p14:creationId xmlns:p14="http://schemas.microsoft.com/office/powerpoint/2010/main" val="1183730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C8643-057F-855E-D4DA-8E7CCC82461F}"/>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F8B5CA3-E52E-4420-BAF2-65B24E3359B1}"/>
              </a:ext>
            </a:extLst>
          </p:cNvPr>
          <p:cNvSpPr>
            <a:spLocks noGrp="1"/>
          </p:cNvSpPr>
          <p:nvPr>
            <p:ph sz="half" idx="15"/>
          </p:nvPr>
        </p:nvSpPr>
        <p:spPr>
          <a:xfrm>
            <a:off x="6845417" y="2303028"/>
            <a:ext cx="4580609" cy="4164884"/>
          </a:xfrm>
        </p:spPr>
        <p:txBody>
          <a:bodyPr/>
          <a:lstStyle/>
          <a:p>
            <a:pPr marL="0" indent="0">
              <a:buNone/>
            </a:pPr>
            <a:r>
              <a:rPr lang="en-US" sz="2400" b="1" dirty="0"/>
              <a:t>Polar – RZ  </a:t>
            </a:r>
          </a:p>
          <a:p>
            <a:r>
              <a:rPr lang="en-US" sz="2400" dirty="0"/>
              <a:t>The </a:t>
            </a:r>
            <a:r>
              <a:rPr lang="en-US" sz="2400" b="1" dirty="0"/>
              <a:t>Return to Zero (RZ) </a:t>
            </a:r>
            <a:r>
              <a:rPr lang="en-US" sz="2400" dirty="0"/>
              <a:t>scheme uses three voltage values. +, 0, -.  </a:t>
            </a:r>
          </a:p>
          <a:p>
            <a:r>
              <a:rPr lang="en-US" sz="2400" dirty="0"/>
              <a:t>Each symbol has a transition in the middle. Either from high to zero or from low to zero </a:t>
            </a:r>
          </a:p>
          <a:p>
            <a:r>
              <a:rPr lang="en-US" sz="2400" dirty="0"/>
              <a:t>More complex as it uses three voltage level. It has no error detection capability </a:t>
            </a:r>
          </a:p>
          <a:p>
            <a:endParaRPr lang="en-US" dirty="0"/>
          </a:p>
        </p:txBody>
      </p:sp>
      <p:sp>
        <p:nvSpPr>
          <p:cNvPr id="5" name="Slide Number Placeholder 4">
            <a:extLst>
              <a:ext uri="{FF2B5EF4-FFF2-40B4-BE49-F238E27FC236}">
                <a16:creationId xmlns:a16="http://schemas.microsoft.com/office/drawing/2014/main" id="{127CB6D5-BC64-9A0C-AF2C-8A492F578570}"/>
              </a:ext>
            </a:extLst>
          </p:cNvPr>
          <p:cNvSpPr>
            <a:spLocks noGrp="1"/>
          </p:cNvSpPr>
          <p:nvPr>
            <p:ph type="sldNum" sz="quarter" idx="10"/>
          </p:nvPr>
        </p:nvSpPr>
        <p:spPr/>
        <p:txBody>
          <a:bodyPr/>
          <a:lstStyle/>
          <a:p>
            <a:fld id="{48F63A3B-78C7-47BE-AE5E-E10140E04643}" type="slidenum">
              <a:rPr lang="en-US" smtClean="0"/>
              <a:pPr/>
              <a:t>49</a:t>
            </a:fld>
            <a:endParaRPr lang="en-US" dirty="0"/>
          </a:p>
        </p:txBody>
      </p:sp>
      <p:pic>
        <p:nvPicPr>
          <p:cNvPr id="6" name="Content Placeholder 5">
            <a:extLst>
              <a:ext uri="{FF2B5EF4-FFF2-40B4-BE49-F238E27FC236}">
                <a16:creationId xmlns:a16="http://schemas.microsoft.com/office/drawing/2014/main" id="{302F317E-6806-CADB-664F-E6AE418D0381}"/>
              </a:ext>
            </a:extLst>
          </p:cNvPr>
          <p:cNvPicPr>
            <a:picLocks noGrp="1"/>
          </p:cNvPicPr>
          <p:nvPr>
            <p:ph sz="half" idx="2"/>
          </p:nvPr>
        </p:nvPicPr>
        <p:blipFill>
          <a:blip r:embed="rId2"/>
          <a:stretch>
            <a:fillRect/>
          </a:stretch>
        </p:blipFill>
        <p:spPr>
          <a:xfrm>
            <a:off x="1375794" y="2185605"/>
            <a:ext cx="5159230" cy="4164884"/>
          </a:xfrm>
          <a:prstGeom prst="rect">
            <a:avLst/>
          </a:prstGeom>
        </p:spPr>
      </p:pic>
    </p:spTree>
    <p:extLst>
      <p:ext uri="{BB962C8B-B14F-4D97-AF65-F5344CB8AC3E}">
        <p14:creationId xmlns:p14="http://schemas.microsoft.com/office/powerpoint/2010/main" val="173374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4" y="431606"/>
            <a:ext cx="7965461" cy="994164"/>
          </a:xfrm>
        </p:spPr>
        <p:txBody>
          <a:bodyPr/>
          <a:lstStyle/>
          <a:p>
            <a:r>
              <a:rPr lang="en-US" dirty="0"/>
              <a:t>Characteristics of Data Communication</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2812211" y="1451362"/>
            <a:ext cx="8919714" cy="4699271"/>
          </a:xfrm>
        </p:spPr>
        <p:txBody>
          <a:bodyPr>
            <a:normAutofit fontScale="92500"/>
          </a:bodyPr>
          <a:lstStyle/>
          <a:p>
            <a:pPr marL="0" indent="0">
              <a:buNone/>
            </a:pPr>
            <a:r>
              <a:rPr lang="en-US" sz="2400" b="1" dirty="0"/>
              <a:t>The effectiveness of any data communications system depends upon the following four fundamental characteristics</a:t>
            </a:r>
            <a:r>
              <a:rPr lang="en-US" sz="2400" dirty="0"/>
              <a:t>: </a:t>
            </a:r>
          </a:p>
          <a:p>
            <a:r>
              <a:rPr lang="en-US" sz="2400" dirty="0"/>
              <a:t>Delivery: The data should be delivered to the correct destination and correct user. </a:t>
            </a:r>
          </a:p>
          <a:p>
            <a:r>
              <a:rPr lang="en-US" sz="2400" dirty="0"/>
              <a:t>Accuracy: The communication system should deliver the data accurately, without introducing any errors. The data may get corrupted during transmission affecting the accuracy of the delivered data. </a:t>
            </a:r>
          </a:p>
          <a:p>
            <a:r>
              <a:rPr lang="en-US" sz="2400" dirty="0"/>
              <a:t>Timeliness: Audio and Video data has to be delivered in a timely manner without any delay; such a data delivery is called real time transmission of data. </a:t>
            </a:r>
          </a:p>
          <a:p>
            <a:r>
              <a:rPr lang="en-US" sz="2400" dirty="0"/>
              <a:t>Jitter: It is the variation in the packet arrival time. Uneven Jitter may affect the timeliness of data being transmitted</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4D68F-91F1-13EA-E6CF-C1DF0305C9B8}"/>
              </a:ext>
            </a:extLst>
          </p:cNvPr>
          <p:cNvSpPr>
            <a:spLocks noGrp="1"/>
          </p:cNvSpPr>
          <p:nvPr>
            <p:ph type="title"/>
          </p:nvPr>
        </p:nvSpPr>
        <p:spPr/>
        <p:txBody>
          <a:bodyPr/>
          <a:lstStyle/>
          <a:p>
            <a:r>
              <a:rPr lang="en-US" sz="2800" dirty="0"/>
              <a:t>Polar - </a:t>
            </a:r>
            <a:r>
              <a:rPr lang="en-US" sz="2800" dirty="0" err="1"/>
              <a:t>Biphase</a:t>
            </a:r>
            <a:r>
              <a:rPr lang="en-US" sz="2800" dirty="0"/>
              <a:t>: Manchester and Differential Manchester </a:t>
            </a:r>
          </a:p>
        </p:txBody>
      </p:sp>
      <p:pic>
        <p:nvPicPr>
          <p:cNvPr id="6" name="Content Placeholder 5">
            <a:extLst>
              <a:ext uri="{FF2B5EF4-FFF2-40B4-BE49-F238E27FC236}">
                <a16:creationId xmlns:a16="http://schemas.microsoft.com/office/drawing/2014/main" id="{5178806F-4CE7-3EDE-F604-EE3B505EB922}"/>
              </a:ext>
            </a:extLst>
          </p:cNvPr>
          <p:cNvPicPr>
            <a:picLocks noGrp="1" noChangeAspect="1"/>
          </p:cNvPicPr>
          <p:nvPr>
            <p:ph sz="half" idx="2"/>
          </p:nvPr>
        </p:nvPicPr>
        <p:blipFill>
          <a:blip r:embed="rId2"/>
          <a:stretch>
            <a:fillRect/>
          </a:stretch>
        </p:blipFill>
        <p:spPr>
          <a:xfrm>
            <a:off x="1236544" y="2185606"/>
            <a:ext cx="5550150" cy="3512658"/>
          </a:xfrm>
          <a:prstGeom prst="rect">
            <a:avLst/>
          </a:prstGeom>
        </p:spPr>
      </p:pic>
      <p:sp>
        <p:nvSpPr>
          <p:cNvPr id="4" name="Content Placeholder 3">
            <a:extLst>
              <a:ext uri="{FF2B5EF4-FFF2-40B4-BE49-F238E27FC236}">
                <a16:creationId xmlns:a16="http://schemas.microsoft.com/office/drawing/2014/main" id="{D20AE526-A6AB-D3D2-CD8A-BFA1EBE0EB2B}"/>
              </a:ext>
            </a:extLst>
          </p:cNvPr>
          <p:cNvSpPr>
            <a:spLocks noGrp="1"/>
          </p:cNvSpPr>
          <p:nvPr>
            <p:ph sz="half" idx="15"/>
          </p:nvPr>
        </p:nvSpPr>
        <p:spPr>
          <a:xfrm>
            <a:off x="6719582" y="2057020"/>
            <a:ext cx="4865613" cy="4343781"/>
          </a:xfrm>
        </p:spPr>
        <p:txBody>
          <a:bodyPr>
            <a:normAutofit/>
          </a:bodyPr>
          <a:lstStyle/>
          <a:p>
            <a:r>
              <a:rPr lang="en-US" sz="2000" dirty="0"/>
              <a:t> </a:t>
            </a:r>
            <a:r>
              <a:rPr lang="en-US" sz="2000" b="1" dirty="0"/>
              <a:t>Manchester coding </a:t>
            </a:r>
            <a:r>
              <a:rPr lang="en-US" sz="2000" dirty="0"/>
              <a:t>is a combination of NRZ-L and RZ schemes. </a:t>
            </a:r>
          </a:p>
          <a:p>
            <a:r>
              <a:rPr lang="en-US" sz="2000" dirty="0"/>
              <a:t> Every symbol has a level transition in the middle: from high to low or low to high.  It uses only two voltage levels. </a:t>
            </a:r>
          </a:p>
          <a:p>
            <a:r>
              <a:rPr lang="en-US" sz="2000" dirty="0"/>
              <a:t>  </a:t>
            </a:r>
            <a:r>
              <a:rPr lang="en-US" sz="2000" b="1" dirty="0"/>
              <a:t>Differential Manchester coding </a:t>
            </a:r>
            <a:r>
              <a:rPr lang="en-US" sz="2000" dirty="0"/>
              <a:t>consists of combining the NRZ-I and RZ schemes. </a:t>
            </a:r>
          </a:p>
          <a:p>
            <a:r>
              <a:rPr lang="en-US" sz="2000" dirty="0"/>
              <a:t>  Every symbol has a level transition in the middle. But the level at the beginning of the symbol is determined by the symbol value. One symbol causes a level change the other does not. </a:t>
            </a:r>
          </a:p>
        </p:txBody>
      </p:sp>
      <p:sp>
        <p:nvSpPr>
          <p:cNvPr id="5" name="Slide Number Placeholder 4">
            <a:extLst>
              <a:ext uri="{FF2B5EF4-FFF2-40B4-BE49-F238E27FC236}">
                <a16:creationId xmlns:a16="http://schemas.microsoft.com/office/drawing/2014/main" id="{992195EA-A9CE-7C54-5F8C-4B6D1B4C643C}"/>
              </a:ext>
            </a:extLst>
          </p:cNvPr>
          <p:cNvSpPr>
            <a:spLocks noGrp="1"/>
          </p:cNvSpPr>
          <p:nvPr>
            <p:ph type="sldNum" sz="quarter" idx="10"/>
          </p:nvPr>
        </p:nvSpPr>
        <p:spPr/>
        <p:txBody>
          <a:bodyPr/>
          <a:lstStyle/>
          <a:p>
            <a:fld id="{48F63A3B-78C7-47BE-AE5E-E10140E04643}" type="slidenum">
              <a:rPr lang="en-US" smtClean="0"/>
              <a:pPr/>
              <a:t>50</a:t>
            </a:fld>
            <a:endParaRPr lang="en-US" dirty="0"/>
          </a:p>
        </p:txBody>
      </p:sp>
    </p:spTree>
    <p:extLst>
      <p:ext uri="{BB962C8B-B14F-4D97-AF65-F5344CB8AC3E}">
        <p14:creationId xmlns:p14="http://schemas.microsoft.com/office/powerpoint/2010/main" val="3729924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0FE8-9BED-F3B0-7138-66A67F27228F}"/>
              </a:ext>
            </a:extLst>
          </p:cNvPr>
          <p:cNvSpPr>
            <a:spLocks noGrp="1"/>
          </p:cNvSpPr>
          <p:nvPr>
            <p:ph type="ctrTitle"/>
          </p:nvPr>
        </p:nvSpPr>
        <p:spPr/>
        <p:txBody>
          <a:bodyPr/>
          <a:lstStyle/>
          <a:p>
            <a:r>
              <a:rPr lang="en-US" dirty="0"/>
              <a:t>Data Transmission </a:t>
            </a:r>
          </a:p>
        </p:txBody>
      </p:sp>
      <p:sp>
        <p:nvSpPr>
          <p:cNvPr id="5" name="Slide Number Placeholder 4">
            <a:extLst>
              <a:ext uri="{FF2B5EF4-FFF2-40B4-BE49-F238E27FC236}">
                <a16:creationId xmlns:a16="http://schemas.microsoft.com/office/drawing/2014/main" id="{33BF645D-CF51-4F18-9A2F-7980327D38A9}"/>
              </a:ext>
            </a:extLst>
          </p:cNvPr>
          <p:cNvSpPr>
            <a:spLocks noGrp="1"/>
          </p:cNvSpPr>
          <p:nvPr>
            <p:ph type="sldNum" sz="quarter" idx="4294967295"/>
          </p:nvPr>
        </p:nvSpPr>
        <p:spPr>
          <a:xfrm>
            <a:off x="11204575" y="457200"/>
            <a:ext cx="987425" cy="471488"/>
          </a:xfrm>
        </p:spPr>
        <p:txBody>
          <a:bodyPr/>
          <a:lstStyle/>
          <a:p>
            <a:fld id="{48F63A3B-78C7-47BE-AE5E-E10140E04643}" type="slidenum">
              <a:rPr lang="en-US" smtClean="0"/>
              <a:pPr/>
              <a:t>51</a:t>
            </a:fld>
            <a:endParaRPr lang="en-US" dirty="0"/>
          </a:p>
        </p:txBody>
      </p:sp>
    </p:spTree>
    <p:extLst>
      <p:ext uri="{BB962C8B-B14F-4D97-AF65-F5344CB8AC3E}">
        <p14:creationId xmlns:p14="http://schemas.microsoft.com/office/powerpoint/2010/main" val="130791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A1EF9-423E-891E-4F60-3D15B3339903}"/>
              </a:ext>
            </a:extLst>
          </p:cNvPr>
          <p:cNvSpPr>
            <a:spLocks noGrp="1"/>
          </p:cNvSpPr>
          <p:nvPr>
            <p:ph sz="half" idx="2"/>
          </p:nvPr>
        </p:nvSpPr>
        <p:spPr>
          <a:xfrm>
            <a:off x="2877424" y="1275127"/>
            <a:ext cx="8548601" cy="5050172"/>
          </a:xfrm>
        </p:spPr>
        <p:txBody>
          <a:bodyPr>
            <a:normAutofit lnSpcReduction="10000"/>
          </a:bodyPr>
          <a:lstStyle/>
          <a:p>
            <a:pPr marL="342900" indent="-342900">
              <a:buFont typeface="Arial" panose="020B0604020202020204" pitchFamily="34" charset="0"/>
              <a:buChar char="•"/>
            </a:pPr>
            <a:r>
              <a:rPr lang="en-US" sz="2800" b="1" dirty="0"/>
              <a:t>Data transmission </a:t>
            </a:r>
            <a:r>
              <a:rPr lang="en-US" sz="2800" dirty="0"/>
              <a:t>is the process of moving data from a sender to a receiver through a transmission medium, which can be physical (</a:t>
            </a:r>
            <a:r>
              <a:rPr lang="en-US" sz="2800" b="1" dirty="0"/>
              <a:t>guided</a:t>
            </a:r>
            <a:r>
              <a:rPr lang="en-US" sz="2800" dirty="0"/>
              <a:t>) or wireless (</a:t>
            </a:r>
            <a:r>
              <a:rPr lang="en-US" sz="2800" b="1" dirty="0"/>
              <a:t>unguided</a:t>
            </a:r>
            <a:r>
              <a:rPr lang="en-US" sz="2800" dirty="0"/>
              <a:t>).</a:t>
            </a:r>
          </a:p>
          <a:p>
            <a:pPr marL="342900" indent="-342900">
              <a:buFont typeface="Arial" panose="020B0604020202020204" pitchFamily="34" charset="0"/>
              <a:buChar char="•"/>
            </a:pPr>
            <a:r>
              <a:rPr lang="en-US" sz="2800" dirty="0"/>
              <a:t>Key aspects include the direction of transmission (</a:t>
            </a:r>
            <a:r>
              <a:rPr lang="en-US" sz="2800" b="1" dirty="0"/>
              <a:t>simplex, half-duplex,</a:t>
            </a:r>
            <a:r>
              <a:rPr lang="en-US" sz="2800" dirty="0"/>
              <a:t> or </a:t>
            </a:r>
            <a:r>
              <a:rPr lang="en-US" sz="2800" b="1" dirty="0"/>
              <a:t>full-duplex</a:t>
            </a:r>
            <a:r>
              <a:rPr lang="en-US" sz="2800" dirty="0"/>
              <a:t>), the method of transfer (serial or parallel), and ensuring data integrity through error detection and control. </a:t>
            </a:r>
          </a:p>
          <a:p>
            <a:pPr marL="342900" indent="-342900">
              <a:buFont typeface="Arial" panose="020B0604020202020204" pitchFamily="34" charset="0"/>
              <a:buChar char="•"/>
            </a:pPr>
            <a:r>
              <a:rPr lang="en-US" sz="2800" dirty="0"/>
              <a:t>Essential concepts also include signal properties like </a:t>
            </a:r>
            <a:r>
              <a:rPr lang="en-US" sz="2800" b="1" dirty="0"/>
              <a:t>amplitude, frequency, </a:t>
            </a:r>
            <a:r>
              <a:rPr lang="en-US" sz="2800" dirty="0"/>
              <a:t>and</a:t>
            </a:r>
            <a:r>
              <a:rPr lang="en-US" sz="2800" b="1" dirty="0"/>
              <a:t> phase</a:t>
            </a:r>
            <a:r>
              <a:rPr lang="en-US" sz="2800" dirty="0"/>
              <a:t>, along with factors like </a:t>
            </a:r>
            <a:r>
              <a:rPr lang="en-US" sz="2800" b="1" dirty="0"/>
              <a:t>attenuation, distortion, </a:t>
            </a:r>
            <a:r>
              <a:rPr lang="en-US" sz="2800" dirty="0"/>
              <a:t>and</a:t>
            </a:r>
            <a:r>
              <a:rPr lang="en-US" sz="2800" b="1" dirty="0"/>
              <a:t> noise </a:t>
            </a:r>
            <a:r>
              <a:rPr lang="en-US" sz="2800" dirty="0"/>
              <a:t>that can affect signal quality. </a:t>
            </a:r>
          </a:p>
        </p:txBody>
      </p:sp>
      <p:sp>
        <p:nvSpPr>
          <p:cNvPr id="4" name="Slide Number Placeholder 3">
            <a:extLst>
              <a:ext uri="{FF2B5EF4-FFF2-40B4-BE49-F238E27FC236}">
                <a16:creationId xmlns:a16="http://schemas.microsoft.com/office/drawing/2014/main" id="{9AE29210-E2D8-8594-55B6-367A4C025D9C}"/>
              </a:ext>
            </a:extLst>
          </p:cNvPr>
          <p:cNvSpPr>
            <a:spLocks noGrp="1"/>
          </p:cNvSpPr>
          <p:nvPr>
            <p:ph type="sldNum" sz="quarter" idx="10"/>
          </p:nvPr>
        </p:nvSpPr>
        <p:spPr/>
        <p:txBody>
          <a:bodyPr/>
          <a:lstStyle/>
          <a:p>
            <a:fld id="{48F63A3B-78C7-47BE-AE5E-E10140E04643}" type="slidenum">
              <a:rPr lang="en-US" smtClean="0"/>
              <a:pPr/>
              <a:t>52</a:t>
            </a:fld>
            <a:endParaRPr lang="en-US" dirty="0"/>
          </a:p>
        </p:txBody>
      </p:sp>
    </p:spTree>
    <p:extLst>
      <p:ext uri="{BB962C8B-B14F-4D97-AF65-F5344CB8AC3E}">
        <p14:creationId xmlns:p14="http://schemas.microsoft.com/office/powerpoint/2010/main" val="12836718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775C-333C-81E4-80B6-865FAEE8322D}"/>
              </a:ext>
            </a:extLst>
          </p:cNvPr>
          <p:cNvSpPr>
            <a:spLocks noGrp="1"/>
          </p:cNvSpPr>
          <p:nvPr>
            <p:ph type="title"/>
          </p:nvPr>
        </p:nvSpPr>
        <p:spPr/>
        <p:txBody>
          <a:bodyPr/>
          <a:lstStyle/>
          <a:p>
            <a:r>
              <a:rPr lang="en-US" sz="3200" dirty="0"/>
              <a:t>direction of transmission</a:t>
            </a:r>
          </a:p>
        </p:txBody>
      </p:sp>
      <p:sp>
        <p:nvSpPr>
          <p:cNvPr id="3" name="Content Placeholder 2">
            <a:extLst>
              <a:ext uri="{FF2B5EF4-FFF2-40B4-BE49-F238E27FC236}">
                <a16:creationId xmlns:a16="http://schemas.microsoft.com/office/drawing/2014/main" id="{59B0381B-F548-D9B2-8587-1A488ED18EEA}"/>
              </a:ext>
            </a:extLst>
          </p:cNvPr>
          <p:cNvSpPr>
            <a:spLocks noGrp="1"/>
          </p:cNvSpPr>
          <p:nvPr>
            <p:ph sz="half" idx="2"/>
          </p:nvPr>
        </p:nvSpPr>
        <p:spPr/>
        <p:txBody>
          <a:bodyPr/>
          <a:lstStyle/>
          <a:p>
            <a:pPr marL="0" indent="0">
              <a:buNone/>
            </a:pPr>
            <a:r>
              <a:rPr lang="en-US" sz="2800" dirty="0"/>
              <a:t>Two devices communicate with each other by sending and receiving data. The data can flow between the two devices in the following ways. </a:t>
            </a:r>
          </a:p>
          <a:p>
            <a:pPr marL="338328" lvl="1" indent="0">
              <a:buNone/>
            </a:pPr>
            <a:r>
              <a:rPr lang="en-US" sz="2800" dirty="0"/>
              <a:t>1.Simplex </a:t>
            </a:r>
          </a:p>
          <a:p>
            <a:pPr marL="338328" lvl="1" indent="0">
              <a:buNone/>
            </a:pPr>
            <a:r>
              <a:rPr lang="en-US" sz="2800" dirty="0"/>
              <a:t>2.Half Duplex </a:t>
            </a:r>
          </a:p>
          <a:p>
            <a:pPr marL="338328" lvl="1" indent="0">
              <a:buNone/>
            </a:pPr>
            <a:r>
              <a:rPr lang="en-US" sz="2800" dirty="0"/>
              <a:t>3.Full Duplex </a:t>
            </a:r>
          </a:p>
          <a:p>
            <a:endParaRPr lang="en-US" dirty="0"/>
          </a:p>
        </p:txBody>
      </p:sp>
      <p:sp>
        <p:nvSpPr>
          <p:cNvPr id="4" name="Slide Number Placeholder 3">
            <a:extLst>
              <a:ext uri="{FF2B5EF4-FFF2-40B4-BE49-F238E27FC236}">
                <a16:creationId xmlns:a16="http://schemas.microsoft.com/office/drawing/2014/main" id="{AF0F6121-FA2C-AA08-B6B9-359B3B099048}"/>
              </a:ext>
            </a:extLst>
          </p:cNvPr>
          <p:cNvSpPr>
            <a:spLocks noGrp="1"/>
          </p:cNvSpPr>
          <p:nvPr>
            <p:ph type="sldNum" sz="quarter" idx="10"/>
          </p:nvPr>
        </p:nvSpPr>
        <p:spPr/>
        <p:txBody>
          <a:bodyPr/>
          <a:lstStyle/>
          <a:p>
            <a:fld id="{48F63A3B-78C7-47BE-AE5E-E10140E04643}" type="slidenum">
              <a:rPr lang="en-US" smtClean="0"/>
              <a:pPr/>
              <a:t>53</a:t>
            </a:fld>
            <a:endParaRPr lang="en-US" dirty="0"/>
          </a:p>
        </p:txBody>
      </p:sp>
    </p:spTree>
    <p:extLst>
      <p:ext uri="{BB962C8B-B14F-4D97-AF65-F5344CB8AC3E}">
        <p14:creationId xmlns:p14="http://schemas.microsoft.com/office/powerpoint/2010/main" val="758392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3CF29C-637D-28FA-BF89-19832389AD0C}"/>
              </a:ext>
            </a:extLst>
          </p:cNvPr>
          <p:cNvSpPr>
            <a:spLocks noGrp="1"/>
          </p:cNvSpPr>
          <p:nvPr>
            <p:ph type="title"/>
          </p:nvPr>
        </p:nvSpPr>
        <p:spPr/>
        <p:txBody>
          <a:bodyPr/>
          <a:lstStyle/>
          <a:p>
            <a:r>
              <a:rPr lang="en-US" dirty="0"/>
              <a:t>Simplex </a:t>
            </a:r>
          </a:p>
        </p:txBody>
      </p:sp>
      <p:sp>
        <p:nvSpPr>
          <p:cNvPr id="7" name="Content Placeholder 6">
            <a:extLst>
              <a:ext uri="{FF2B5EF4-FFF2-40B4-BE49-F238E27FC236}">
                <a16:creationId xmlns:a16="http://schemas.microsoft.com/office/drawing/2014/main" id="{92277890-60FD-14B8-D43A-13C54B2F42DE}"/>
              </a:ext>
            </a:extLst>
          </p:cNvPr>
          <p:cNvSpPr>
            <a:spLocks noGrp="1"/>
          </p:cNvSpPr>
          <p:nvPr>
            <p:ph sz="half" idx="15"/>
          </p:nvPr>
        </p:nvSpPr>
        <p:spPr>
          <a:xfrm>
            <a:off x="6912528" y="2303028"/>
            <a:ext cx="4513498" cy="3961593"/>
          </a:xfrm>
        </p:spPr>
        <p:txBody>
          <a:bodyPr>
            <a:normAutofit fontScale="92500"/>
          </a:bodyPr>
          <a:lstStyle/>
          <a:p>
            <a:r>
              <a:rPr lang="en-US" sz="2800" dirty="0"/>
              <a:t> In Simplex, communication is unidirectional </a:t>
            </a:r>
          </a:p>
          <a:p>
            <a:r>
              <a:rPr lang="en-US" sz="2800" dirty="0"/>
              <a:t> Only one of the devices sends the data and the other one only receives the data. </a:t>
            </a:r>
          </a:p>
          <a:p>
            <a:pPr marL="0" indent="0">
              <a:buNone/>
            </a:pPr>
            <a:r>
              <a:rPr lang="en-US" sz="2800" dirty="0"/>
              <a:t>Example: in the diagram: a </a:t>
            </a:r>
            <a:r>
              <a:rPr lang="en-US" sz="2800" dirty="0" err="1"/>
              <a:t>cpu</a:t>
            </a:r>
            <a:r>
              <a:rPr lang="en-US" sz="2800" dirty="0"/>
              <a:t> send data while a monitor only receives data. </a:t>
            </a:r>
          </a:p>
          <a:p>
            <a:endParaRPr lang="en-US" dirty="0"/>
          </a:p>
        </p:txBody>
      </p:sp>
      <p:sp>
        <p:nvSpPr>
          <p:cNvPr id="4" name="Slide Number Placeholder 3">
            <a:extLst>
              <a:ext uri="{FF2B5EF4-FFF2-40B4-BE49-F238E27FC236}">
                <a16:creationId xmlns:a16="http://schemas.microsoft.com/office/drawing/2014/main" id="{F5EC4A16-8CA7-D89F-7581-121DB3AB0BF4}"/>
              </a:ext>
            </a:extLst>
          </p:cNvPr>
          <p:cNvSpPr>
            <a:spLocks noGrp="1"/>
          </p:cNvSpPr>
          <p:nvPr>
            <p:ph type="sldNum" sz="quarter" idx="10"/>
          </p:nvPr>
        </p:nvSpPr>
        <p:spPr/>
        <p:txBody>
          <a:bodyPr/>
          <a:lstStyle/>
          <a:p>
            <a:fld id="{48F63A3B-78C7-47BE-AE5E-E10140E04643}" type="slidenum">
              <a:rPr lang="en-US" smtClean="0"/>
              <a:pPr/>
              <a:t>54</a:t>
            </a:fld>
            <a:endParaRPr lang="en-US" dirty="0"/>
          </a:p>
        </p:txBody>
      </p:sp>
      <p:pic>
        <p:nvPicPr>
          <p:cNvPr id="8" name="Content Placeholder 7">
            <a:extLst>
              <a:ext uri="{FF2B5EF4-FFF2-40B4-BE49-F238E27FC236}">
                <a16:creationId xmlns:a16="http://schemas.microsoft.com/office/drawing/2014/main" id="{33BE8B80-05C9-4294-61BB-7AF2232158D3}"/>
              </a:ext>
            </a:extLst>
          </p:cNvPr>
          <p:cNvPicPr>
            <a:picLocks noGrp="1"/>
          </p:cNvPicPr>
          <p:nvPr>
            <p:ph sz="half" idx="2"/>
          </p:nvPr>
        </p:nvPicPr>
        <p:blipFill>
          <a:blip r:embed="rId2"/>
          <a:stretch>
            <a:fillRect/>
          </a:stretch>
        </p:blipFill>
        <p:spPr>
          <a:xfrm>
            <a:off x="1550988" y="2834944"/>
            <a:ext cx="5168594" cy="2508844"/>
          </a:xfrm>
          <a:prstGeom prst="rect">
            <a:avLst/>
          </a:prstGeom>
        </p:spPr>
      </p:pic>
    </p:spTree>
    <p:extLst>
      <p:ext uri="{BB962C8B-B14F-4D97-AF65-F5344CB8AC3E}">
        <p14:creationId xmlns:p14="http://schemas.microsoft.com/office/powerpoint/2010/main" val="3460828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1F17-4811-D586-FA73-F556C7623E0B}"/>
              </a:ext>
            </a:extLst>
          </p:cNvPr>
          <p:cNvSpPr>
            <a:spLocks noGrp="1"/>
          </p:cNvSpPr>
          <p:nvPr>
            <p:ph type="title"/>
          </p:nvPr>
        </p:nvSpPr>
        <p:spPr/>
        <p:txBody>
          <a:bodyPr/>
          <a:lstStyle/>
          <a:p>
            <a:r>
              <a:rPr lang="en-US" dirty="0"/>
              <a:t>Half Duplex </a:t>
            </a:r>
          </a:p>
        </p:txBody>
      </p:sp>
      <p:sp>
        <p:nvSpPr>
          <p:cNvPr id="4" name="Content Placeholder 3">
            <a:extLst>
              <a:ext uri="{FF2B5EF4-FFF2-40B4-BE49-F238E27FC236}">
                <a16:creationId xmlns:a16="http://schemas.microsoft.com/office/drawing/2014/main" id="{5BD7F75E-A6D4-841F-F5B5-1A3EAFB3861A}"/>
              </a:ext>
            </a:extLst>
          </p:cNvPr>
          <p:cNvSpPr>
            <a:spLocks noGrp="1"/>
          </p:cNvSpPr>
          <p:nvPr>
            <p:ph sz="half" idx="15"/>
          </p:nvPr>
        </p:nvSpPr>
        <p:spPr>
          <a:xfrm>
            <a:off x="7013196" y="2185606"/>
            <a:ext cx="4412830" cy="4079015"/>
          </a:xfrm>
        </p:spPr>
        <p:txBody>
          <a:bodyPr/>
          <a:lstStyle/>
          <a:p>
            <a:r>
              <a:rPr lang="en-US" sz="2400" dirty="0"/>
              <a:t> In half duplex both the stations can transmit as well as receive but not at the same time. </a:t>
            </a:r>
          </a:p>
          <a:p>
            <a:r>
              <a:rPr lang="en-US" sz="2400" dirty="0"/>
              <a:t> When one device is sending other can only receive and </a:t>
            </a:r>
            <a:r>
              <a:rPr lang="en-US" sz="2400" dirty="0" err="1"/>
              <a:t>viceversa</a:t>
            </a:r>
            <a:r>
              <a:rPr lang="en-US" sz="2400" dirty="0"/>
              <a:t> (as shown in figure above.)   </a:t>
            </a:r>
          </a:p>
          <a:p>
            <a:r>
              <a:rPr lang="en-US" sz="2400" dirty="0"/>
              <a:t>Example: A walkie-talkie. </a:t>
            </a:r>
          </a:p>
          <a:p>
            <a:endParaRPr lang="en-US" dirty="0"/>
          </a:p>
        </p:txBody>
      </p:sp>
      <p:sp>
        <p:nvSpPr>
          <p:cNvPr id="5" name="Slide Number Placeholder 4">
            <a:extLst>
              <a:ext uri="{FF2B5EF4-FFF2-40B4-BE49-F238E27FC236}">
                <a16:creationId xmlns:a16="http://schemas.microsoft.com/office/drawing/2014/main" id="{40C6901D-3CE3-1F06-15AD-B7782F54D905}"/>
              </a:ext>
            </a:extLst>
          </p:cNvPr>
          <p:cNvSpPr>
            <a:spLocks noGrp="1"/>
          </p:cNvSpPr>
          <p:nvPr>
            <p:ph type="sldNum" sz="quarter" idx="10"/>
          </p:nvPr>
        </p:nvSpPr>
        <p:spPr/>
        <p:txBody>
          <a:bodyPr/>
          <a:lstStyle/>
          <a:p>
            <a:fld id="{48F63A3B-78C7-47BE-AE5E-E10140E04643}" type="slidenum">
              <a:rPr lang="en-US" smtClean="0"/>
              <a:pPr/>
              <a:t>55</a:t>
            </a:fld>
            <a:endParaRPr lang="en-US" dirty="0"/>
          </a:p>
        </p:txBody>
      </p:sp>
      <p:pic>
        <p:nvPicPr>
          <p:cNvPr id="6" name="Content Placeholder 5">
            <a:extLst>
              <a:ext uri="{FF2B5EF4-FFF2-40B4-BE49-F238E27FC236}">
                <a16:creationId xmlns:a16="http://schemas.microsoft.com/office/drawing/2014/main" id="{326379C3-F062-23F7-EED4-294DA8B98748}"/>
              </a:ext>
            </a:extLst>
          </p:cNvPr>
          <p:cNvPicPr>
            <a:picLocks noGrp="1"/>
          </p:cNvPicPr>
          <p:nvPr>
            <p:ph sz="half" idx="2"/>
          </p:nvPr>
        </p:nvPicPr>
        <p:blipFill>
          <a:blip r:embed="rId2"/>
          <a:stretch>
            <a:fillRect/>
          </a:stretch>
        </p:blipFill>
        <p:spPr>
          <a:xfrm>
            <a:off x="905036" y="2941228"/>
            <a:ext cx="5829300" cy="2081275"/>
          </a:xfrm>
          <a:prstGeom prst="rect">
            <a:avLst/>
          </a:prstGeom>
        </p:spPr>
      </p:pic>
    </p:spTree>
    <p:extLst>
      <p:ext uri="{BB962C8B-B14F-4D97-AF65-F5344CB8AC3E}">
        <p14:creationId xmlns:p14="http://schemas.microsoft.com/office/powerpoint/2010/main" val="1641768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4339-B4C5-4E70-0842-976216D00A1E}"/>
              </a:ext>
            </a:extLst>
          </p:cNvPr>
          <p:cNvSpPr>
            <a:spLocks noGrp="1"/>
          </p:cNvSpPr>
          <p:nvPr>
            <p:ph type="title"/>
          </p:nvPr>
        </p:nvSpPr>
        <p:spPr/>
        <p:txBody>
          <a:bodyPr/>
          <a:lstStyle/>
          <a:p>
            <a:r>
              <a:rPr lang="en-US" dirty="0"/>
              <a:t>Full Duplex </a:t>
            </a:r>
          </a:p>
        </p:txBody>
      </p:sp>
      <p:pic>
        <p:nvPicPr>
          <p:cNvPr id="6" name="Content Placeholder 5">
            <a:extLst>
              <a:ext uri="{FF2B5EF4-FFF2-40B4-BE49-F238E27FC236}">
                <a16:creationId xmlns:a16="http://schemas.microsoft.com/office/drawing/2014/main" id="{93A714B4-37F9-CF2F-0739-344EB6DC2060}"/>
              </a:ext>
            </a:extLst>
          </p:cNvPr>
          <p:cNvPicPr>
            <a:picLocks noGrp="1" noChangeAspect="1"/>
          </p:cNvPicPr>
          <p:nvPr>
            <p:ph sz="half" idx="2"/>
          </p:nvPr>
        </p:nvPicPr>
        <p:blipFill>
          <a:blip r:embed="rId2"/>
          <a:stretch>
            <a:fillRect/>
          </a:stretch>
        </p:blipFill>
        <p:spPr>
          <a:xfrm>
            <a:off x="765974" y="2692866"/>
            <a:ext cx="5598997" cy="1900894"/>
          </a:xfrm>
          <a:prstGeom prst="rect">
            <a:avLst/>
          </a:prstGeom>
        </p:spPr>
      </p:pic>
      <p:sp>
        <p:nvSpPr>
          <p:cNvPr id="4" name="Content Placeholder 3">
            <a:extLst>
              <a:ext uri="{FF2B5EF4-FFF2-40B4-BE49-F238E27FC236}">
                <a16:creationId xmlns:a16="http://schemas.microsoft.com/office/drawing/2014/main" id="{65C0342C-8EEB-90C0-6C7C-E66E60E66D21}"/>
              </a:ext>
            </a:extLst>
          </p:cNvPr>
          <p:cNvSpPr>
            <a:spLocks noGrp="1"/>
          </p:cNvSpPr>
          <p:nvPr>
            <p:ph sz="half" idx="15"/>
          </p:nvPr>
        </p:nvSpPr>
        <p:spPr>
          <a:xfrm>
            <a:off x="6853806" y="2185606"/>
            <a:ext cx="4572220" cy="4079015"/>
          </a:xfrm>
        </p:spPr>
        <p:txBody>
          <a:bodyPr/>
          <a:lstStyle/>
          <a:p>
            <a:r>
              <a:rPr lang="en-US" sz="3200" dirty="0"/>
              <a:t> In Full duplex mode, both stations can transmit and receive at the same time. </a:t>
            </a:r>
          </a:p>
          <a:p>
            <a:pPr marL="0" indent="0">
              <a:buNone/>
            </a:pPr>
            <a:r>
              <a:rPr lang="en-US" sz="3200" dirty="0"/>
              <a:t> Example: mobile phones </a:t>
            </a:r>
          </a:p>
          <a:p>
            <a:endParaRPr lang="en-US" dirty="0"/>
          </a:p>
        </p:txBody>
      </p:sp>
      <p:sp>
        <p:nvSpPr>
          <p:cNvPr id="5" name="Slide Number Placeholder 4">
            <a:extLst>
              <a:ext uri="{FF2B5EF4-FFF2-40B4-BE49-F238E27FC236}">
                <a16:creationId xmlns:a16="http://schemas.microsoft.com/office/drawing/2014/main" id="{5B4F4164-5533-7D68-0F17-1764868967B4}"/>
              </a:ext>
            </a:extLst>
          </p:cNvPr>
          <p:cNvSpPr>
            <a:spLocks noGrp="1"/>
          </p:cNvSpPr>
          <p:nvPr>
            <p:ph type="sldNum" sz="quarter" idx="10"/>
          </p:nvPr>
        </p:nvSpPr>
        <p:spPr/>
        <p:txBody>
          <a:bodyPr/>
          <a:lstStyle/>
          <a:p>
            <a:fld id="{48F63A3B-78C7-47BE-AE5E-E10140E04643}" type="slidenum">
              <a:rPr lang="en-US" smtClean="0"/>
              <a:pPr/>
              <a:t>56</a:t>
            </a:fld>
            <a:endParaRPr lang="en-US" dirty="0"/>
          </a:p>
        </p:txBody>
      </p:sp>
    </p:spTree>
    <p:extLst>
      <p:ext uri="{BB962C8B-B14F-4D97-AF65-F5344CB8AC3E}">
        <p14:creationId xmlns:p14="http://schemas.microsoft.com/office/powerpoint/2010/main" val="3514748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B8E964-8035-6481-19EC-2B109B4A3E20}"/>
              </a:ext>
            </a:extLst>
          </p:cNvPr>
          <p:cNvSpPr>
            <a:spLocks noGrp="1"/>
          </p:cNvSpPr>
          <p:nvPr>
            <p:ph type="title"/>
          </p:nvPr>
        </p:nvSpPr>
        <p:spPr>
          <a:xfrm>
            <a:off x="4364809" y="1057275"/>
            <a:ext cx="6440211" cy="729580"/>
          </a:xfrm>
        </p:spPr>
        <p:txBody>
          <a:bodyPr/>
          <a:lstStyle/>
          <a:p>
            <a:r>
              <a:rPr lang="en-US" dirty="0"/>
              <a:t>TRANSMISSION MEDIA </a:t>
            </a:r>
            <a:br>
              <a:rPr lang="en-US" dirty="0"/>
            </a:br>
            <a:endParaRPr lang="en-US" dirty="0"/>
          </a:p>
        </p:txBody>
      </p:sp>
      <p:sp>
        <p:nvSpPr>
          <p:cNvPr id="5" name="Slide Number Placeholder 4">
            <a:extLst>
              <a:ext uri="{FF2B5EF4-FFF2-40B4-BE49-F238E27FC236}">
                <a16:creationId xmlns:a16="http://schemas.microsoft.com/office/drawing/2014/main" id="{4BFF83F9-85DC-2978-60F2-CF8F4D8EA247}"/>
              </a:ext>
            </a:extLst>
          </p:cNvPr>
          <p:cNvSpPr>
            <a:spLocks noGrp="1"/>
          </p:cNvSpPr>
          <p:nvPr>
            <p:ph type="sldNum" sz="quarter" idx="10"/>
          </p:nvPr>
        </p:nvSpPr>
        <p:spPr/>
        <p:txBody>
          <a:bodyPr/>
          <a:lstStyle/>
          <a:p>
            <a:fld id="{48F63A3B-78C7-47BE-AE5E-E10140E04643}" type="slidenum">
              <a:rPr lang="en-US" smtClean="0"/>
              <a:pPr/>
              <a:t>57</a:t>
            </a:fld>
            <a:endParaRPr lang="en-US" dirty="0"/>
          </a:p>
        </p:txBody>
      </p:sp>
      <p:sp>
        <p:nvSpPr>
          <p:cNvPr id="7" name="Content Placeholder 6">
            <a:extLst>
              <a:ext uri="{FF2B5EF4-FFF2-40B4-BE49-F238E27FC236}">
                <a16:creationId xmlns:a16="http://schemas.microsoft.com/office/drawing/2014/main" id="{98AD1B26-18C9-C897-03EA-48D1F928EB99}"/>
              </a:ext>
            </a:extLst>
          </p:cNvPr>
          <p:cNvSpPr>
            <a:spLocks noGrp="1"/>
          </p:cNvSpPr>
          <p:nvPr>
            <p:ph idx="11"/>
          </p:nvPr>
        </p:nvSpPr>
        <p:spPr>
          <a:xfrm>
            <a:off x="3724712" y="1619075"/>
            <a:ext cx="7776594" cy="4605555"/>
          </a:xfrm>
        </p:spPr>
        <p:txBody>
          <a:bodyPr>
            <a:normAutofit/>
          </a:bodyPr>
          <a:lstStyle/>
          <a:p>
            <a:pPr marL="342900" indent="-342900">
              <a:buFont typeface="Arial" panose="020B0604020202020204" pitchFamily="34" charset="0"/>
              <a:buChar char="•"/>
            </a:pPr>
            <a:r>
              <a:rPr lang="en-US" sz="2800" dirty="0"/>
              <a:t>A transmission medium can be broadly defined as anything that can carry information from a source to a destination. </a:t>
            </a:r>
          </a:p>
          <a:p>
            <a:pPr marL="342900" indent="-342900">
              <a:buFont typeface="Arial" panose="020B0604020202020204" pitchFamily="34" charset="0"/>
              <a:buChar char="•"/>
            </a:pPr>
            <a:r>
              <a:rPr lang="en-US" sz="2800" dirty="0"/>
              <a:t>For example, the transmission medium for two people having a dinner conversation is the air. </a:t>
            </a:r>
          </a:p>
          <a:p>
            <a:pPr marL="342900" indent="-342900">
              <a:buFont typeface="Arial" panose="020B0604020202020204" pitchFamily="34" charset="0"/>
              <a:buChar char="•"/>
            </a:pPr>
            <a:r>
              <a:rPr lang="en-US" sz="2800" dirty="0"/>
              <a:t>For a written message, the transmission medium might be a mail carrier, a truck, or an airplane. </a:t>
            </a:r>
          </a:p>
          <a:p>
            <a:pPr marL="342900" indent="-342900">
              <a:buFont typeface="Arial" panose="020B0604020202020204" pitchFamily="34" charset="0"/>
              <a:buChar char="•"/>
            </a:pPr>
            <a:r>
              <a:rPr lang="en-US" sz="2800" dirty="0"/>
              <a:t>The transmission medium is usually free space, metallic cable, or fiber-optic cable.</a:t>
            </a:r>
          </a:p>
        </p:txBody>
      </p:sp>
    </p:spTree>
    <p:extLst>
      <p:ext uri="{BB962C8B-B14F-4D97-AF65-F5344CB8AC3E}">
        <p14:creationId xmlns:p14="http://schemas.microsoft.com/office/powerpoint/2010/main" val="197463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B1A018-CB67-1969-59EB-DB8B29E9A061}"/>
              </a:ext>
            </a:extLst>
          </p:cNvPr>
          <p:cNvSpPr>
            <a:spLocks noGrp="1"/>
          </p:cNvSpPr>
          <p:nvPr>
            <p:ph type="title"/>
          </p:nvPr>
        </p:nvSpPr>
        <p:spPr/>
        <p:txBody>
          <a:bodyPr/>
          <a:lstStyle/>
          <a:p>
            <a:r>
              <a:rPr lang="en-US" dirty="0"/>
              <a:t>Guided Media </a:t>
            </a:r>
          </a:p>
        </p:txBody>
      </p:sp>
      <p:sp>
        <p:nvSpPr>
          <p:cNvPr id="6" name="Content Placeholder 5">
            <a:extLst>
              <a:ext uri="{FF2B5EF4-FFF2-40B4-BE49-F238E27FC236}">
                <a16:creationId xmlns:a16="http://schemas.microsoft.com/office/drawing/2014/main" id="{5CEAB382-D66A-E32E-0E84-33DABCDE073B}"/>
              </a:ext>
            </a:extLst>
          </p:cNvPr>
          <p:cNvSpPr>
            <a:spLocks noGrp="1"/>
          </p:cNvSpPr>
          <p:nvPr>
            <p:ph sz="quarter" idx="4"/>
          </p:nvPr>
        </p:nvSpPr>
        <p:spPr/>
        <p:txBody>
          <a:bodyPr>
            <a:normAutofit fontScale="92500" lnSpcReduction="10000"/>
          </a:bodyPr>
          <a:lstStyle/>
          <a:p>
            <a:r>
              <a:rPr lang="en-US" sz="2800" dirty="0"/>
              <a:t>Guided media, which are those that provide a conduit from one device to another, include twisted-pair cable, coaxial cable, and fiber-optic cable. </a:t>
            </a:r>
          </a:p>
          <a:p>
            <a:r>
              <a:rPr lang="en-US" sz="2800" dirty="0"/>
              <a:t>A signal traveling along any of these media is directed and contained by the physical limits of the medium. </a:t>
            </a:r>
          </a:p>
          <a:p>
            <a:r>
              <a:rPr lang="en-US" sz="2800" dirty="0"/>
              <a:t>Twisted-pair and coaxial cable use metallic (copper) conductors that accept and transport signals in the form of electric current. </a:t>
            </a:r>
          </a:p>
          <a:p>
            <a:r>
              <a:rPr lang="en-US" sz="2800" dirty="0"/>
              <a:t>Optical fiber is a cable that accepts and transports signals in the form of light</a:t>
            </a:r>
          </a:p>
        </p:txBody>
      </p:sp>
      <p:sp>
        <p:nvSpPr>
          <p:cNvPr id="3" name="Slide Number Placeholder 2">
            <a:extLst>
              <a:ext uri="{FF2B5EF4-FFF2-40B4-BE49-F238E27FC236}">
                <a16:creationId xmlns:a16="http://schemas.microsoft.com/office/drawing/2014/main" id="{97490928-8DC3-9D95-9CCF-903A16DA21E3}"/>
              </a:ext>
            </a:extLst>
          </p:cNvPr>
          <p:cNvSpPr>
            <a:spLocks noGrp="1"/>
          </p:cNvSpPr>
          <p:nvPr>
            <p:ph type="sldNum" sz="quarter" idx="10"/>
          </p:nvPr>
        </p:nvSpPr>
        <p:spPr/>
        <p:txBody>
          <a:bodyPr/>
          <a:lstStyle/>
          <a:p>
            <a:fld id="{48F63A3B-78C7-47BE-AE5E-E10140E04643}" type="slidenum">
              <a:rPr lang="en-US" smtClean="0"/>
              <a:pPr/>
              <a:t>58</a:t>
            </a:fld>
            <a:endParaRPr lang="en-US" dirty="0"/>
          </a:p>
        </p:txBody>
      </p:sp>
    </p:spTree>
    <p:extLst>
      <p:ext uri="{BB962C8B-B14F-4D97-AF65-F5344CB8AC3E}">
        <p14:creationId xmlns:p14="http://schemas.microsoft.com/office/powerpoint/2010/main" val="2548733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D7A0A-793D-5297-6940-7ED20A20F842}"/>
              </a:ext>
            </a:extLst>
          </p:cNvPr>
          <p:cNvSpPr>
            <a:spLocks noGrp="1"/>
          </p:cNvSpPr>
          <p:nvPr>
            <p:ph type="title"/>
          </p:nvPr>
        </p:nvSpPr>
        <p:spPr/>
        <p:txBody>
          <a:bodyPr/>
          <a:lstStyle/>
          <a:p>
            <a:r>
              <a:rPr lang="en-US" dirty="0"/>
              <a:t>Twisted-Pair Cable</a:t>
            </a:r>
            <a:br>
              <a:rPr lang="en-US" dirty="0"/>
            </a:br>
            <a:endParaRPr lang="en-US" dirty="0"/>
          </a:p>
        </p:txBody>
      </p:sp>
      <p:sp>
        <p:nvSpPr>
          <p:cNvPr id="3" name="Content Placeholder 2">
            <a:extLst>
              <a:ext uri="{FF2B5EF4-FFF2-40B4-BE49-F238E27FC236}">
                <a16:creationId xmlns:a16="http://schemas.microsoft.com/office/drawing/2014/main" id="{F9255EAA-6888-352B-5022-9D4A82AEC1F9}"/>
              </a:ext>
            </a:extLst>
          </p:cNvPr>
          <p:cNvSpPr>
            <a:spLocks noGrp="1"/>
          </p:cNvSpPr>
          <p:nvPr>
            <p:ph sz="half" idx="2"/>
          </p:nvPr>
        </p:nvSpPr>
        <p:spPr>
          <a:xfrm>
            <a:off x="1550564" y="1577130"/>
            <a:ext cx="6377032" cy="4687491"/>
          </a:xfrm>
        </p:spPr>
        <p:txBody>
          <a:bodyPr>
            <a:normAutofit/>
          </a:bodyPr>
          <a:lstStyle/>
          <a:p>
            <a:r>
              <a:rPr lang="en-US" sz="2400" dirty="0"/>
              <a:t>A twisted pair consists of two conductors (normally copper), each with its own plastic insulation, twisted together. </a:t>
            </a:r>
          </a:p>
          <a:p>
            <a:r>
              <a:rPr lang="en-US" sz="2400" dirty="0"/>
              <a:t>One of the wires is used to carry signals to the receiver, and the other is used only as a ground reference. </a:t>
            </a:r>
          </a:p>
          <a:p>
            <a:r>
              <a:rPr lang="en-US" sz="2400" dirty="0"/>
              <a:t>Twisted-pair cables are used in telephone lines to provide voice and data channels. </a:t>
            </a:r>
          </a:p>
          <a:p>
            <a:r>
              <a:rPr lang="en-US" sz="2400" dirty="0"/>
              <a:t>Local-area networks, such as </a:t>
            </a:r>
            <a:r>
              <a:rPr lang="en-US" sz="2400" dirty="0" err="1"/>
              <a:t>lOBase</a:t>
            </a:r>
            <a:r>
              <a:rPr lang="en-US" sz="2400" dirty="0"/>
              <a:t>-T  </a:t>
            </a:r>
            <a:r>
              <a:rPr lang="en-US" sz="2400" dirty="0" err="1"/>
              <a:t>lOOBase</a:t>
            </a:r>
            <a:r>
              <a:rPr lang="en-US" sz="2400" dirty="0"/>
              <a:t>-T, 1G and 10G also use twisted-pair cables. </a:t>
            </a:r>
          </a:p>
        </p:txBody>
      </p:sp>
      <p:pic>
        <p:nvPicPr>
          <p:cNvPr id="6" name="Content Placeholder 5">
            <a:extLst>
              <a:ext uri="{FF2B5EF4-FFF2-40B4-BE49-F238E27FC236}">
                <a16:creationId xmlns:a16="http://schemas.microsoft.com/office/drawing/2014/main" id="{193F0B5E-07E6-78C7-ECCB-A5FCF753BC31}"/>
              </a:ext>
            </a:extLst>
          </p:cNvPr>
          <p:cNvPicPr>
            <a:picLocks noGrp="1" noChangeAspect="1"/>
          </p:cNvPicPr>
          <p:nvPr>
            <p:ph sz="half" idx="15"/>
          </p:nvPr>
        </p:nvPicPr>
        <p:blipFill>
          <a:blip r:embed="rId2"/>
          <a:stretch>
            <a:fillRect/>
          </a:stretch>
        </p:blipFill>
        <p:spPr>
          <a:xfrm rot="5400000">
            <a:off x="7147421" y="3472879"/>
            <a:ext cx="5925198" cy="836816"/>
          </a:xfrm>
          <a:prstGeom prst="rect">
            <a:avLst/>
          </a:prstGeom>
        </p:spPr>
      </p:pic>
      <p:sp>
        <p:nvSpPr>
          <p:cNvPr id="4" name="Slide Number Placeholder 3">
            <a:extLst>
              <a:ext uri="{FF2B5EF4-FFF2-40B4-BE49-F238E27FC236}">
                <a16:creationId xmlns:a16="http://schemas.microsoft.com/office/drawing/2014/main" id="{7C62C0A3-4345-C8CD-D962-471479408764}"/>
              </a:ext>
            </a:extLst>
          </p:cNvPr>
          <p:cNvSpPr>
            <a:spLocks noGrp="1"/>
          </p:cNvSpPr>
          <p:nvPr>
            <p:ph type="sldNum" sz="quarter" idx="10"/>
          </p:nvPr>
        </p:nvSpPr>
        <p:spPr/>
        <p:txBody>
          <a:bodyPr/>
          <a:lstStyle/>
          <a:p>
            <a:fld id="{48F63A3B-78C7-47BE-AE5E-E10140E04643}" type="slidenum">
              <a:rPr lang="en-US" smtClean="0"/>
              <a:pPr/>
              <a:t>59</a:t>
            </a:fld>
            <a:endParaRPr lang="en-US" dirty="0"/>
          </a:p>
        </p:txBody>
      </p:sp>
    </p:spTree>
    <p:extLst>
      <p:ext uri="{BB962C8B-B14F-4D97-AF65-F5344CB8AC3E}">
        <p14:creationId xmlns:p14="http://schemas.microsoft.com/office/powerpoint/2010/main" val="55398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dirty="0"/>
              <a:t>Components of Data Communication </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6</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r>
              <a:rPr lang="en-US" dirty="0"/>
              <a:t>A Data Communication system has five components </a:t>
            </a:r>
          </a:p>
        </p:txBody>
      </p:sp>
    </p:spTree>
    <p:extLst>
      <p:ext uri="{BB962C8B-B14F-4D97-AF65-F5344CB8AC3E}">
        <p14:creationId xmlns:p14="http://schemas.microsoft.com/office/powerpoint/2010/main" val="1131718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4C1F-9BA3-001F-42D5-D61E6F6BAB2F}"/>
              </a:ext>
            </a:extLst>
          </p:cNvPr>
          <p:cNvSpPr>
            <a:spLocks noGrp="1"/>
          </p:cNvSpPr>
          <p:nvPr>
            <p:ph type="title"/>
          </p:nvPr>
        </p:nvSpPr>
        <p:spPr/>
        <p:txBody>
          <a:bodyPr/>
          <a:lstStyle/>
          <a:p>
            <a:r>
              <a:rPr lang="en-US" dirty="0"/>
              <a:t>Coaxial Cable</a:t>
            </a:r>
            <a:br>
              <a:rPr lang="en-US" dirty="0"/>
            </a:br>
            <a:endParaRPr lang="en-US" dirty="0"/>
          </a:p>
        </p:txBody>
      </p:sp>
      <p:sp>
        <p:nvSpPr>
          <p:cNvPr id="3" name="Content Placeholder 2">
            <a:extLst>
              <a:ext uri="{FF2B5EF4-FFF2-40B4-BE49-F238E27FC236}">
                <a16:creationId xmlns:a16="http://schemas.microsoft.com/office/drawing/2014/main" id="{2F76D84D-101E-F2AF-A406-888298592F59}"/>
              </a:ext>
            </a:extLst>
          </p:cNvPr>
          <p:cNvSpPr>
            <a:spLocks noGrp="1"/>
          </p:cNvSpPr>
          <p:nvPr>
            <p:ph sz="half" idx="2"/>
          </p:nvPr>
        </p:nvSpPr>
        <p:spPr>
          <a:xfrm>
            <a:off x="1256949" y="1841632"/>
            <a:ext cx="7543102" cy="4639113"/>
          </a:xfrm>
        </p:spPr>
        <p:txBody>
          <a:bodyPr>
            <a:normAutofit lnSpcReduction="10000"/>
          </a:bodyPr>
          <a:lstStyle/>
          <a:p>
            <a:r>
              <a:rPr lang="en-US" sz="2400" dirty="0"/>
              <a:t>Coaxial cable (or coax) carries signals of higher frequency ranges than those in twisted pair cable, in part because the two media are constructed quite differently.</a:t>
            </a:r>
          </a:p>
          <a:p>
            <a:r>
              <a:rPr lang="en-US" sz="2400" dirty="0"/>
              <a:t>Instead of having two wires, coax has a central core conductor of solid or stranded wire (usually copper) enclosed in an insulating sheath, which is, in turn, encased in an outer conductor of metal foil, braid, or a combination of the two. </a:t>
            </a:r>
          </a:p>
          <a:p>
            <a:r>
              <a:rPr lang="en-US" sz="2400" dirty="0"/>
              <a:t>The outer metallic wrapping serves both as a shield against noise and as the second conductor, which completes the circuit. </a:t>
            </a:r>
          </a:p>
        </p:txBody>
      </p:sp>
      <p:sp>
        <p:nvSpPr>
          <p:cNvPr id="5" name="Slide Number Placeholder 4">
            <a:extLst>
              <a:ext uri="{FF2B5EF4-FFF2-40B4-BE49-F238E27FC236}">
                <a16:creationId xmlns:a16="http://schemas.microsoft.com/office/drawing/2014/main" id="{92AF9E39-F605-E608-FF3B-DB5780C3FD3D}"/>
              </a:ext>
            </a:extLst>
          </p:cNvPr>
          <p:cNvSpPr>
            <a:spLocks noGrp="1"/>
          </p:cNvSpPr>
          <p:nvPr>
            <p:ph type="sldNum" sz="quarter" idx="10"/>
          </p:nvPr>
        </p:nvSpPr>
        <p:spPr/>
        <p:txBody>
          <a:bodyPr/>
          <a:lstStyle/>
          <a:p>
            <a:fld id="{48F63A3B-78C7-47BE-AE5E-E10140E04643}" type="slidenum">
              <a:rPr lang="en-US" smtClean="0"/>
              <a:pPr/>
              <a:t>60</a:t>
            </a:fld>
            <a:endParaRPr lang="en-US" dirty="0"/>
          </a:p>
        </p:txBody>
      </p:sp>
      <p:pic>
        <p:nvPicPr>
          <p:cNvPr id="6" name="Content Placeholder 5">
            <a:extLst>
              <a:ext uri="{FF2B5EF4-FFF2-40B4-BE49-F238E27FC236}">
                <a16:creationId xmlns:a16="http://schemas.microsoft.com/office/drawing/2014/main" id="{CB00282E-4FE6-98B3-5B53-A60D76390D78}"/>
              </a:ext>
            </a:extLst>
          </p:cNvPr>
          <p:cNvPicPr>
            <a:picLocks noGrp="1"/>
          </p:cNvPicPr>
          <p:nvPr>
            <p:ph sz="half" idx="15"/>
          </p:nvPr>
        </p:nvPicPr>
        <p:blipFill>
          <a:blip r:embed="rId2"/>
          <a:stretch>
            <a:fillRect/>
          </a:stretch>
        </p:blipFill>
        <p:spPr>
          <a:xfrm rot="16200000">
            <a:off x="7837573" y="3047238"/>
            <a:ext cx="4639112" cy="2537795"/>
          </a:xfrm>
          <a:prstGeom prst="rect">
            <a:avLst/>
          </a:prstGeom>
        </p:spPr>
      </p:pic>
    </p:spTree>
    <p:extLst>
      <p:ext uri="{BB962C8B-B14F-4D97-AF65-F5344CB8AC3E}">
        <p14:creationId xmlns:p14="http://schemas.microsoft.com/office/powerpoint/2010/main" val="1238749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F266-E6EE-2E1C-25F7-1A987CEA2B9F}"/>
              </a:ext>
            </a:extLst>
          </p:cNvPr>
          <p:cNvSpPr>
            <a:spLocks noGrp="1"/>
          </p:cNvSpPr>
          <p:nvPr>
            <p:ph type="title"/>
          </p:nvPr>
        </p:nvSpPr>
        <p:spPr>
          <a:xfrm>
            <a:off x="1483452" y="557401"/>
            <a:ext cx="9875463" cy="999746"/>
          </a:xfrm>
        </p:spPr>
        <p:txBody>
          <a:bodyPr/>
          <a:lstStyle/>
          <a:p>
            <a:r>
              <a:rPr lang="en-US" dirty="0"/>
              <a:t>Fiber Optic Cable</a:t>
            </a:r>
          </a:p>
        </p:txBody>
      </p:sp>
      <p:sp>
        <p:nvSpPr>
          <p:cNvPr id="3" name="Content Placeholder 2">
            <a:extLst>
              <a:ext uri="{FF2B5EF4-FFF2-40B4-BE49-F238E27FC236}">
                <a16:creationId xmlns:a16="http://schemas.microsoft.com/office/drawing/2014/main" id="{C494DBED-DDCD-62E2-4388-68E9DC48ED13}"/>
              </a:ext>
            </a:extLst>
          </p:cNvPr>
          <p:cNvSpPr>
            <a:spLocks noGrp="1"/>
          </p:cNvSpPr>
          <p:nvPr>
            <p:ph sz="half" idx="2"/>
          </p:nvPr>
        </p:nvSpPr>
        <p:spPr>
          <a:xfrm>
            <a:off x="1342239" y="1657350"/>
            <a:ext cx="9096236" cy="4743452"/>
          </a:xfrm>
        </p:spPr>
        <p:txBody>
          <a:bodyPr>
            <a:normAutofit lnSpcReduction="10000"/>
          </a:bodyPr>
          <a:lstStyle/>
          <a:p>
            <a:r>
              <a:rPr lang="en-US" sz="2400" dirty="0"/>
              <a:t>A fiber-optic cable is made of glass or plastic and transmits signals in the form of light. </a:t>
            </a:r>
          </a:p>
          <a:p>
            <a:r>
              <a:rPr lang="en-US" sz="2400" dirty="0"/>
              <a:t>To understand optical fiber, we first need to explore several aspects of the nature of light. </a:t>
            </a:r>
          </a:p>
          <a:p>
            <a:r>
              <a:rPr lang="en-US" sz="2400" dirty="0"/>
              <a:t>Light travels in a straight line as long as it is moving through a single uniform If a ray of light traveling through one substance suddenly enters another substance (of a different density), the ray changes direction. </a:t>
            </a:r>
          </a:p>
          <a:p>
            <a:r>
              <a:rPr lang="en-US" sz="2400" dirty="0"/>
              <a:t>Fiber-optic cable is often found in backbone networks because its wide bandwidth is </a:t>
            </a:r>
            <a:r>
              <a:rPr lang="en-US" sz="2400" dirty="0" err="1"/>
              <a:t>costeffective</a:t>
            </a:r>
            <a:r>
              <a:rPr lang="en-US" sz="2400" dirty="0"/>
              <a:t>. Today, with wavelength-division multiplexing (WDM), we can transfer data at a rate of 1600 Gbps. The SONET network provides such a backbone . </a:t>
            </a:r>
          </a:p>
          <a:p>
            <a:endParaRPr lang="en-US" dirty="0"/>
          </a:p>
        </p:txBody>
      </p:sp>
      <p:pic>
        <p:nvPicPr>
          <p:cNvPr id="6" name="Content Placeholder 5">
            <a:extLst>
              <a:ext uri="{FF2B5EF4-FFF2-40B4-BE49-F238E27FC236}">
                <a16:creationId xmlns:a16="http://schemas.microsoft.com/office/drawing/2014/main" id="{9BE40133-9A3A-734E-6EE5-625F8172BB7F}"/>
              </a:ext>
            </a:extLst>
          </p:cNvPr>
          <p:cNvPicPr>
            <a:picLocks noGrp="1" noChangeAspect="1"/>
          </p:cNvPicPr>
          <p:nvPr>
            <p:ph sz="half" idx="15"/>
          </p:nvPr>
        </p:nvPicPr>
        <p:blipFill>
          <a:blip r:embed="rId2"/>
          <a:stretch>
            <a:fillRect/>
          </a:stretch>
        </p:blipFill>
        <p:spPr>
          <a:xfrm rot="5400000">
            <a:off x="8501735" y="3483273"/>
            <a:ext cx="5266954" cy="987553"/>
          </a:xfrm>
          <a:prstGeom prst="rect">
            <a:avLst/>
          </a:prstGeom>
        </p:spPr>
      </p:pic>
      <p:sp>
        <p:nvSpPr>
          <p:cNvPr id="5" name="Slide Number Placeholder 4">
            <a:extLst>
              <a:ext uri="{FF2B5EF4-FFF2-40B4-BE49-F238E27FC236}">
                <a16:creationId xmlns:a16="http://schemas.microsoft.com/office/drawing/2014/main" id="{6D46C4BB-294E-44C9-820B-4EA8FE05F24E}"/>
              </a:ext>
            </a:extLst>
          </p:cNvPr>
          <p:cNvSpPr>
            <a:spLocks noGrp="1"/>
          </p:cNvSpPr>
          <p:nvPr>
            <p:ph type="sldNum" sz="quarter" idx="10"/>
          </p:nvPr>
        </p:nvSpPr>
        <p:spPr/>
        <p:txBody>
          <a:bodyPr/>
          <a:lstStyle/>
          <a:p>
            <a:fld id="{48F63A3B-78C7-47BE-AE5E-E10140E04643}" type="slidenum">
              <a:rPr lang="en-US" smtClean="0"/>
              <a:pPr/>
              <a:t>61</a:t>
            </a:fld>
            <a:endParaRPr lang="en-US" dirty="0"/>
          </a:p>
        </p:txBody>
      </p:sp>
    </p:spTree>
    <p:extLst>
      <p:ext uri="{BB962C8B-B14F-4D97-AF65-F5344CB8AC3E}">
        <p14:creationId xmlns:p14="http://schemas.microsoft.com/office/powerpoint/2010/main" val="696104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B36D-E79B-DB3D-75C5-FE0C85F6835F}"/>
              </a:ext>
            </a:extLst>
          </p:cNvPr>
          <p:cNvSpPr>
            <a:spLocks noGrp="1"/>
          </p:cNvSpPr>
          <p:nvPr>
            <p:ph type="title"/>
          </p:nvPr>
        </p:nvSpPr>
        <p:spPr/>
        <p:txBody>
          <a:bodyPr/>
          <a:lstStyle/>
          <a:p>
            <a:r>
              <a:rPr lang="en-US" dirty="0"/>
              <a:t>Advantages </a:t>
            </a:r>
            <a:br>
              <a:rPr lang="en-US" dirty="0"/>
            </a:br>
            <a:r>
              <a:rPr lang="en-US" dirty="0"/>
              <a:t> of Fiber cable</a:t>
            </a:r>
          </a:p>
        </p:txBody>
      </p:sp>
      <p:sp>
        <p:nvSpPr>
          <p:cNvPr id="3" name="Content Placeholder 2">
            <a:extLst>
              <a:ext uri="{FF2B5EF4-FFF2-40B4-BE49-F238E27FC236}">
                <a16:creationId xmlns:a16="http://schemas.microsoft.com/office/drawing/2014/main" id="{369624F7-B14A-9DA4-67A8-90357F20CD56}"/>
              </a:ext>
            </a:extLst>
          </p:cNvPr>
          <p:cNvSpPr>
            <a:spLocks noGrp="1"/>
          </p:cNvSpPr>
          <p:nvPr>
            <p:ph sz="half" idx="2"/>
          </p:nvPr>
        </p:nvSpPr>
        <p:spPr/>
        <p:txBody>
          <a:bodyPr>
            <a:normAutofit fontScale="92500" lnSpcReduction="20000"/>
          </a:bodyPr>
          <a:lstStyle/>
          <a:p>
            <a:r>
              <a:rPr lang="en-US" sz="2400" b="1" dirty="0"/>
              <a:t>Higher bandwidth</a:t>
            </a:r>
            <a:r>
              <a:rPr lang="en-US" sz="2400" dirty="0"/>
              <a:t>.: Currently, data rates and bandwidth utilization over fiber-optic cable are limited not by the medium but by the signal generation and reception technology available. </a:t>
            </a:r>
          </a:p>
          <a:p>
            <a:r>
              <a:rPr lang="en-US" sz="2400" b="1" dirty="0"/>
              <a:t>Less signal attenuation: </a:t>
            </a:r>
            <a:r>
              <a:rPr lang="en-US" sz="2400" dirty="0"/>
              <a:t>A signal can run for 50 km without requiring regeneration. We need repeaters every 5 km for coaxial or twisted-pair cable. </a:t>
            </a:r>
          </a:p>
          <a:p>
            <a:pPr lvl="0" fontAlgn="base"/>
            <a:r>
              <a:rPr lang="en-US" sz="2400" b="1" dirty="0"/>
              <a:t>Immunity to electromagnetic interference</a:t>
            </a:r>
            <a:r>
              <a:rPr lang="en-US" sz="2400" dirty="0"/>
              <a:t>. Electromagnetic noise cannot affect fiber- optic cables.</a:t>
            </a:r>
          </a:p>
          <a:p>
            <a:pPr marL="0" lvl="0" indent="0" fontAlgn="base">
              <a:buNone/>
            </a:pPr>
            <a:r>
              <a:rPr lang="en-US" dirty="0"/>
              <a:t> </a:t>
            </a:r>
          </a:p>
          <a:p>
            <a:endParaRPr lang="en-US" dirty="0"/>
          </a:p>
        </p:txBody>
      </p:sp>
      <p:sp>
        <p:nvSpPr>
          <p:cNvPr id="4" name="Content Placeholder 3">
            <a:extLst>
              <a:ext uri="{FF2B5EF4-FFF2-40B4-BE49-F238E27FC236}">
                <a16:creationId xmlns:a16="http://schemas.microsoft.com/office/drawing/2014/main" id="{2589E96D-44DF-2619-3182-104F40EF0CF5}"/>
              </a:ext>
            </a:extLst>
          </p:cNvPr>
          <p:cNvSpPr>
            <a:spLocks noGrp="1"/>
          </p:cNvSpPr>
          <p:nvPr>
            <p:ph sz="half" idx="15"/>
          </p:nvPr>
        </p:nvSpPr>
        <p:spPr>
          <a:xfrm>
            <a:off x="7692705" y="1954636"/>
            <a:ext cx="3733321" cy="4309986"/>
          </a:xfrm>
        </p:spPr>
        <p:txBody>
          <a:bodyPr>
            <a:normAutofit fontScale="92500"/>
          </a:bodyPr>
          <a:lstStyle/>
          <a:p>
            <a:pPr lvl="0" fontAlgn="base"/>
            <a:r>
              <a:rPr lang="en-US" sz="2400" b="1" dirty="0"/>
              <a:t>Resistance to corrosive materials</a:t>
            </a:r>
            <a:r>
              <a:rPr lang="en-US" sz="2400" dirty="0"/>
              <a:t>. Glass is more resistant to corrosive materials than copper. </a:t>
            </a:r>
          </a:p>
          <a:p>
            <a:pPr lvl="0" fontAlgn="base"/>
            <a:r>
              <a:rPr lang="en-US" sz="2400" b="1" dirty="0"/>
              <a:t>Light weight. </a:t>
            </a:r>
            <a:r>
              <a:rPr lang="en-US" sz="2400" dirty="0"/>
              <a:t>Fiber-optic cables are much lighter than copper cables. </a:t>
            </a:r>
          </a:p>
          <a:p>
            <a:r>
              <a:rPr lang="en-US" sz="2400" b="1" dirty="0"/>
              <a:t>Greater immunity to tapping</a:t>
            </a:r>
            <a:r>
              <a:rPr lang="en-US" sz="2400" dirty="0"/>
              <a:t>. Fiber-optic cables are more immune to tapping than copper cables. </a:t>
            </a:r>
          </a:p>
        </p:txBody>
      </p:sp>
      <p:sp>
        <p:nvSpPr>
          <p:cNvPr id="5" name="Slide Number Placeholder 4">
            <a:extLst>
              <a:ext uri="{FF2B5EF4-FFF2-40B4-BE49-F238E27FC236}">
                <a16:creationId xmlns:a16="http://schemas.microsoft.com/office/drawing/2014/main" id="{72943C36-1830-BF6A-5F81-486F4B63B8A9}"/>
              </a:ext>
            </a:extLst>
          </p:cNvPr>
          <p:cNvSpPr>
            <a:spLocks noGrp="1"/>
          </p:cNvSpPr>
          <p:nvPr>
            <p:ph type="sldNum" sz="quarter" idx="10"/>
          </p:nvPr>
        </p:nvSpPr>
        <p:spPr/>
        <p:txBody>
          <a:bodyPr/>
          <a:lstStyle/>
          <a:p>
            <a:fld id="{48F63A3B-78C7-47BE-AE5E-E10140E04643}" type="slidenum">
              <a:rPr lang="en-US" smtClean="0"/>
              <a:pPr/>
              <a:t>62</a:t>
            </a:fld>
            <a:endParaRPr lang="en-US" dirty="0"/>
          </a:p>
        </p:txBody>
      </p:sp>
    </p:spTree>
    <p:extLst>
      <p:ext uri="{BB962C8B-B14F-4D97-AF65-F5344CB8AC3E}">
        <p14:creationId xmlns:p14="http://schemas.microsoft.com/office/powerpoint/2010/main" val="1019113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E8F5-6355-5BE4-F87D-22874764BA9F}"/>
              </a:ext>
            </a:extLst>
          </p:cNvPr>
          <p:cNvSpPr>
            <a:spLocks noGrp="1"/>
          </p:cNvSpPr>
          <p:nvPr>
            <p:ph type="title"/>
          </p:nvPr>
        </p:nvSpPr>
        <p:spPr/>
        <p:txBody>
          <a:bodyPr/>
          <a:lstStyle/>
          <a:p>
            <a:r>
              <a:rPr lang="en-US" dirty="0" err="1"/>
              <a:t>DiSadvantages</a:t>
            </a:r>
            <a:r>
              <a:rPr lang="en-US" dirty="0"/>
              <a:t> of fiber cable</a:t>
            </a:r>
          </a:p>
        </p:txBody>
      </p:sp>
      <p:sp>
        <p:nvSpPr>
          <p:cNvPr id="3" name="Content Placeholder 2">
            <a:extLst>
              <a:ext uri="{FF2B5EF4-FFF2-40B4-BE49-F238E27FC236}">
                <a16:creationId xmlns:a16="http://schemas.microsoft.com/office/drawing/2014/main" id="{A22A4C5A-88FA-BAE8-57CD-BE0F168C3980}"/>
              </a:ext>
            </a:extLst>
          </p:cNvPr>
          <p:cNvSpPr>
            <a:spLocks noGrp="1"/>
          </p:cNvSpPr>
          <p:nvPr>
            <p:ph sz="half" idx="2"/>
          </p:nvPr>
        </p:nvSpPr>
        <p:spPr/>
        <p:txBody>
          <a:bodyPr/>
          <a:lstStyle/>
          <a:p>
            <a:endParaRPr lang="en-US" dirty="0"/>
          </a:p>
        </p:txBody>
      </p:sp>
      <p:sp>
        <p:nvSpPr>
          <p:cNvPr id="4" name="Content Placeholder 3">
            <a:extLst>
              <a:ext uri="{FF2B5EF4-FFF2-40B4-BE49-F238E27FC236}">
                <a16:creationId xmlns:a16="http://schemas.microsoft.com/office/drawing/2014/main" id="{74FAB4AD-C62D-5FF0-39BA-E58483353589}"/>
              </a:ext>
            </a:extLst>
          </p:cNvPr>
          <p:cNvSpPr>
            <a:spLocks noGrp="1"/>
          </p:cNvSpPr>
          <p:nvPr>
            <p:ph sz="half" idx="15"/>
          </p:nvPr>
        </p:nvSpPr>
        <p:spPr/>
        <p:txBody>
          <a:bodyPr/>
          <a:lstStyle/>
          <a:p>
            <a:endParaRPr lang="en-US"/>
          </a:p>
        </p:txBody>
      </p:sp>
      <p:sp>
        <p:nvSpPr>
          <p:cNvPr id="5" name="Slide Number Placeholder 4">
            <a:extLst>
              <a:ext uri="{FF2B5EF4-FFF2-40B4-BE49-F238E27FC236}">
                <a16:creationId xmlns:a16="http://schemas.microsoft.com/office/drawing/2014/main" id="{4F64F962-11B5-76AC-2EFC-4E31F212FBAE}"/>
              </a:ext>
            </a:extLst>
          </p:cNvPr>
          <p:cNvSpPr>
            <a:spLocks noGrp="1"/>
          </p:cNvSpPr>
          <p:nvPr>
            <p:ph type="sldNum" sz="quarter" idx="10"/>
          </p:nvPr>
        </p:nvSpPr>
        <p:spPr/>
        <p:txBody>
          <a:bodyPr/>
          <a:lstStyle/>
          <a:p>
            <a:fld id="{48F63A3B-78C7-47BE-AE5E-E10140E04643}" type="slidenum">
              <a:rPr lang="en-US" smtClean="0"/>
              <a:pPr/>
              <a:t>63</a:t>
            </a:fld>
            <a:endParaRPr lang="en-US" dirty="0"/>
          </a:p>
        </p:txBody>
      </p:sp>
    </p:spTree>
    <p:extLst>
      <p:ext uri="{BB962C8B-B14F-4D97-AF65-F5344CB8AC3E}">
        <p14:creationId xmlns:p14="http://schemas.microsoft.com/office/powerpoint/2010/main" val="3949506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169F-254D-D34D-EB1A-CF69415786FD}"/>
              </a:ext>
            </a:extLst>
          </p:cNvPr>
          <p:cNvSpPr>
            <a:spLocks noGrp="1"/>
          </p:cNvSpPr>
          <p:nvPr>
            <p:ph type="title"/>
          </p:nvPr>
        </p:nvSpPr>
        <p:spPr>
          <a:xfrm>
            <a:off x="1550565" y="1057274"/>
            <a:ext cx="6494478" cy="771526"/>
          </a:xfrm>
        </p:spPr>
        <p:txBody>
          <a:bodyPr/>
          <a:lstStyle/>
          <a:p>
            <a:r>
              <a:rPr lang="en-US" sz="2800" dirty="0"/>
              <a:t>UNGUIDED MEDIA: WIRELESS </a:t>
            </a:r>
            <a:br>
              <a:rPr lang="en-US" dirty="0"/>
            </a:br>
            <a:endParaRPr lang="en-US" dirty="0"/>
          </a:p>
        </p:txBody>
      </p:sp>
      <p:pic>
        <p:nvPicPr>
          <p:cNvPr id="6" name="Content Placeholder 5">
            <a:extLst>
              <a:ext uri="{FF2B5EF4-FFF2-40B4-BE49-F238E27FC236}">
                <a16:creationId xmlns:a16="http://schemas.microsoft.com/office/drawing/2014/main" id="{121E764E-8681-8E81-6449-7599A78C90A4}"/>
              </a:ext>
            </a:extLst>
          </p:cNvPr>
          <p:cNvPicPr>
            <a:picLocks noGrp="1" noChangeAspect="1"/>
          </p:cNvPicPr>
          <p:nvPr>
            <p:ph sz="half" idx="2"/>
          </p:nvPr>
        </p:nvPicPr>
        <p:blipFill>
          <a:blip r:embed="rId2"/>
          <a:stretch>
            <a:fillRect/>
          </a:stretch>
        </p:blipFill>
        <p:spPr>
          <a:xfrm>
            <a:off x="1565606" y="2625754"/>
            <a:ext cx="6106022" cy="2721253"/>
          </a:xfrm>
          <a:prstGeom prst="rect">
            <a:avLst/>
          </a:prstGeom>
        </p:spPr>
      </p:pic>
      <p:sp>
        <p:nvSpPr>
          <p:cNvPr id="4" name="Content Placeholder 3">
            <a:extLst>
              <a:ext uri="{FF2B5EF4-FFF2-40B4-BE49-F238E27FC236}">
                <a16:creationId xmlns:a16="http://schemas.microsoft.com/office/drawing/2014/main" id="{00D348B8-09C8-E70E-1A9F-413DDE4CB697}"/>
              </a:ext>
            </a:extLst>
          </p:cNvPr>
          <p:cNvSpPr>
            <a:spLocks noGrp="1"/>
          </p:cNvSpPr>
          <p:nvPr>
            <p:ph sz="half" idx="15"/>
          </p:nvPr>
        </p:nvSpPr>
        <p:spPr/>
        <p:txBody>
          <a:bodyPr/>
          <a:lstStyle/>
          <a:p>
            <a:r>
              <a:rPr lang="en-US" sz="2400" dirty="0"/>
              <a:t>Unguided media transport electromagnetic waves without using a physical conductor.</a:t>
            </a:r>
          </a:p>
          <a:p>
            <a:r>
              <a:rPr lang="en-US" sz="2400" dirty="0"/>
              <a:t> This type of communication is often referred to as wireless communication. </a:t>
            </a:r>
          </a:p>
          <a:p>
            <a:endParaRPr lang="en-US" dirty="0"/>
          </a:p>
        </p:txBody>
      </p:sp>
      <p:sp>
        <p:nvSpPr>
          <p:cNvPr id="5" name="Slide Number Placeholder 4">
            <a:extLst>
              <a:ext uri="{FF2B5EF4-FFF2-40B4-BE49-F238E27FC236}">
                <a16:creationId xmlns:a16="http://schemas.microsoft.com/office/drawing/2014/main" id="{0CC96391-11F4-5771-0F9F-D41CA1D520C1}"/>
              </a:ext>
            </a:extLst>
          </p:cNvPr>
          <p:cNvSpPr>
            <a:spLocks noGrp="1"/>
          </p:cNvSpPr>
          <p:nvPr>
            <p:ph type="sldNum" sz="quarter" idx="10"/>
          </p:nvPr>
        </p:nvSpPr>
        <p:spPr/>
        <p:txBody>
          <a:bodyPr/>
          <a:lstStyle/>
          <a:p>
            <a:fld id="{48F63A3B-78C7-47BE-AE5E-E10140E04643}" type="slidenum">
              <a:rPr lang="en-US" smtClean="0"/>
              <a:pPr/>
              <a:t>64</a:t>
            </a:fld>
            <a:endParaRPr lang="en-US" dirty="0"/>
          </a:p>
        </p:txBody>
      </p:sp>
    </p:spTree>
    <p:extLst>
      <p:ext uri="{BB962C8B-B14F-4D97-AF65-F5344CB8AC3E}">
        <p14:creationId xmlns:p14="http://schemas.microsoft.com/office/powerpoint/2010/main" val="3295737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D233-67CE-A696-F1E6-35F1C5F289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2ABC5-32C0-49F2-BF9F-3B927AFA9DFF}"/>
              </a:ext>
            </a:extLst>
          </p:cNvPr>
          <p:cNvSpPr>
            <a:spLocks noGrp="1"/>
          </p:cNvSpPr>
          <p:nvPr>
            <p:ph sz="half" idx="2"/>
          </p:nvPr>
        </p:nvSpPr>
        <p:spPr>
          <a:xfrm>
            <a:off x="1550564" y="2303028"/>
            <a:ext cx="8516225" cy="4240385"/>
          </a:xfrm>
        </p:spPr>
        <p:txBody>
          <a:bodyPr>
            <a:normAutofit/>
          </a:bodyPr>
          <a:lstStyle/>
          <a:p>
            <a:r>
              <a:rPr lang="en-US" sz="2800" dirty="0"/>
              <a:t>Signals are normally broadcast through free space and thus are available to anyone who has a device capable of receiving them. </a:t>
            </a:r>
          </a:p>
          <a:p>
            <a:r>
              <a:rPr lang="en-US" sz="2800" dirty="0"/>
              <a:t>Unguided signals can travel from the source to destination in several ways: </a:t>
            </a:r>
          </a:p>
          <a:p>
            <a:pPr lvl="1"/>
            <a:r>
              <a:rPr lang="en-US" sz="2800" dirty="0"/>
              <a:t>ground propagation, </a:t>
            </a:r>
          </a:p>
          <a:p>
            <a:pPr lvl="1"/>
            <a:r>
              <a:rPr lang="en-US" sz="2800" dirty="0"/>
              <a:t>sky propagation, and </a:t>
            </a:r>
          </a:p>
          <a:p>
            <a:pPr lvl="1"/>
            <a:r>
              <a:rPr lang="en-US" sz="2800" dirty="0"/>
              <a:t>line-of- sight propagation. </a:t>
            </a:r>
          </a:p>
        </p:txBody>
      </p:sp>
      <p:sp>
        <p:nvSpPr>
          <p:cNvPr id="5" name="Slide Number Placeholder 4">
            <a:extLst>
              <a:ext uri="{FF2B5EF4-FFF2-40B4-BE49-F238E27FC236}">
                <a16:creationId xmlns:a16="http://schemas.microsoft.com/office/drawing/2014/main" id="{68D58EE9-A485-F2B3-974C-436C4AB5A354}"/>
              </a:ext>
            </a:extLst>
          </p:cNvPr>
          <p:cNvSpPr>
            <a:spLocks noGrp="1"/>
          </p:cNvSpPr>
          <p:nvPr>
            <p:ph type="sldNum" sz="quarter" idx="10"/>
          </p:nvPr>
        </p:nvSpPr>
        <p:spPr/>
        <p:txBody>
          <a:bodyPr/>
          <a:lstStyle/>
          <a:p>
            <a:fld id="{48F63A3B-78C7-47BE-AE5E-E10140E04643}" type="slidenum">
              <a:rPr lang="en-US" smtClean="0"/>
              <a:pPr/>
              <a:t>65</a:t>
            </a:fld>
            <a:endParaRPr lang="en-US" dirty="0"/>
          </a:p>
        </p:txBody>
      </p:sp>
    </p:spTree>
    <p:extLst>
      <p:ext uri="{BB962C8B-B14F-4D97-AF65-F5344CB8AC3E}">
        <p14:creationId xmlns:p14="http://schemas.microsoft.com/office/powerpoint/2010/main" val="42156083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FD12938-9D26-38AF-5290-7797138E8741}"/>
              </a:ext>
            </a:extLst>
          </p:cNvPr>
          <p:cNvSpPr>
            <a:spLocks noGrp="1"/>
          </p:cNvSpPr>
          <p:nvPr>
            <p:ph type="title"/>
          </p:nvPr>
        </p:nvSpPr>
        <p:spPr/>
        <p:txBody>
          <a:bodyPr/>
          <a:lstStyle/>
          <a:p>
            <a:r>
              <a:rPr lang="en-US" dirty="0"/>
              <a:t>Radio Waves </a:t>
            </a:r>
          </a:p>
        </p:txBody>
      </p:sp>
      <p:sp>
        <p:nvSpPr>
          <p:cNvPr id="7" name="Content Placeholder 6">
            <a:extLst>
              <a:ext uri="{FF2B5EF4-FFF2-40B4-BE49-F238E27FC236}">
                <a16:creationId xmlns:a16="http://schemas.microsoft.com/office/drawing/2014/main" id="{840EDB00-03BE-5A96-04FC-E2F6F15E93FD}"/>
              </a:ext>
            </a:extLst>
          </p:cNvPr>
          <p:cNvSpPr>
            <a:spLocks noGrp="1"/>
          </p:cNvSpPr>
          <p:nvPr>
            <p:ph sz="half" idx="2"/>
          </p:nvPr>
        </p:nvSpPr>
        <p:spPr>
          <a:xfrm>
            <a:off x="1261269" y="2185606"/>
            <a:ext cx="7706561" cy="4584310"/>
          </a:xfrm>
        </p:spPr>
        <p:txBody>
          <a:bodyPr>
            <a:normAutofit fontScale="77500" lnSpcReduction="20000"/>
          </a:bodyPr>
          <a:lstStyle/>
          <a:p>
            <a:r>
              <a:rPr lang="en-US" sz="2800" dirty="0"/>
              <a:t>Waves ranging in frequencies between 3 kHz and 1 GHz are called radio waves. </a:t>
            </a:r>
          </a:p>
          <a:p>
            <a:r>
              <a:rPr lang="en-US" sz="2800" dirty="0"/>
              <a:t>Radio waves, for the most part, are omnidirectional. </a:t>
            </a:r>
          </a:p>
          <a:p>
            <a:r>
              <a:rPr lang="en-US" sz="2800" dirty="0"/>
              <a:t>When an antenna transmits radio waves, they are propagated in all directions. </a:t>
            </a:r>
          </a:p>
          <a:p>
            <a:r>
              <a:rPr lang="en-US" sz="2800" dirty="0"/>
              <a:t>This means that the sending and receiving antennas do not have to be aligned. </a:t>
            </a:r>
          </a:p>
          <a:p>
            <a:r>
              <a:rPr lang="en-US" sz="2800" dirty="0"/>
              <a:t>A sending antenna sends waves that can be received by any receiving antenna. </a:t>
            </a:r>
          </a:p>
          <a:p>
            <a:r>
              <a:rPr lang="en-US" sz="2800" dirty="0"/>
              <a:t>The omnidirectional characteristics of radio waves make them useful for multicasting, in which there is one sender but many receivers. AM and FM radio, television, maritime radio, cordless phones, and paging are examples of multicasting. </a:t>
            </a:r>
          </a:p>
          <a:p>
            <a:endParaRPr lang="en-US" sz="2800" dirty="0"/>
          </a:p>
        </p:txBody>
      </p:sp>
      <p:sp>
        <p:nvSpPr>
          <p:cNvPr id="5" name="Slide Number Placeholder 4">
            <a:extLst>
              <a:ext uri="{FF2B5EF4-FFF2-40B4-BE49-F238E27FC236}">
                <a16:creationId xmlns:a16="http://schemas.microsoft.com/office/drawing/2014/main" id="{4962D1AE-09BE-B0A3-B799-BF3146BE838F}"/>
              </a:ext>
            </a:extLst>
          </p:cNvPr>
          <p:cNvSpPr>
            <a:spLocks noGrp="1"/>
          </p:cNvSpPr>
          <p:nvPr>
            <p:ph type="sldNum" sz="quarter" idx="10"/>
          </p:nvPr>
        </p:nvSpPr>
        <p:spPr/>
        <p:txBody>
          <a:bodyPr/>
          <a:lstStyle/>
          <a:p>
            <a:fld id="{48F63A3B-78C7-47BE-AE5E-E10140E04643}" type="slidenum">
              <a:rPr lang="en-US" smtClean="0"/>
              <a:pPr/>
              <a:t>66</a:t>
            </a:fld>
            <a:endParaRPr lang="en-US" dirty="0"/>
          </a:p>
        </p:txBody>
      </p:sp>
      <p:pic>
        <p:nvPicPr>
          <p:cNvPr id="9" name="Content Placeholder 8">
            <a:extLst>
              <a:ext uri="{FF2B5EF4-FFF2-40B4-BE49-F238E27FC236}">
                <a16:creationId xmlns:a16="http://schemas.microsoft.com/office/drawing/2014/main" id="{561F1765-EBD2-901C-2EA5-9079782BADB0}"/>
              </a:ext>
            </a:extLst>
          </p:cNvPr>
          <p:cNvPicPr>
            <a:picLocks noGrp="1"/>
          </p:cNvPicPr>
          <p:nvPr>
            <p:ph sz="half" idx="15"/>
          </p:nvPr>
        </p:nvPicPr>
        <p:blipFill>
          <a:blip r:embed="rId2"/>
          <a:stretch>
            <a:fillRect/>
          </a:stretch>
        </p:blipFill>
        <p:spPr>
          <a:xfrm>
            <a:off x="9076888" y="2255043"/>
            <a:ext cx="1853843" cy="4145758"/>
          </a:xfrm>
          <a:prstGeom prst="rect">
            <a:avLst/>
          </a:prstGeom>
        </p:spPr>
      </p:pic>
    </p:spTree>
    <p:extLst>
      <p:ext uri="{BB962C8B-B14F-4D97-AF65-F5344CB8AC3E}">
        <p14:creationId xmlns:p14="http://schemas.microsoft.com/office/powerpoint/2010/main" val="3799185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C0EC6-2EFB-35AA-A753-9FAA7C6A6ECD}"/>
              </a:ext>
            </a:extLst>
          </p:cNvPr>
          <p:cNvSpPr>
            <a:spLocks noGrp="1"/>
          </p:cNvSpPr>
          <p:nvPr>
            <p:ph type="title"/>
          </p:nvPr>
        </p:nvSpPr>
        <p:spPr/>
        <p:txBody>
          <a:bodyPr/>
          <a:lstStyle/>
          <a:p>
            <a:r>
              <a:rPr lang="en-US" dirty="0"/>
              <a:t>Microwaves</a:t>
            </a:r>
          </a:p>
        </p:txBody>
      </p:sp>
      <p:sp>
        <p:nvSpPr>
          <p:cNvPr id="3" name="Content Placeholder 2">
            <a:extLst>
              <a:ext uri="{FF2B5EF4-FFF2-40B4-BE49-F238E27FC236}">
                <a16:creationId xmlns:a16="http://schemas.microsoft.com/office/drawing/2014/main" id="{84DF01E1-5E02-CF3D-0881-9D75E76F8077}"/>
              </a:ext>
            </a:extLst>
          </p:cNvPr>
          <p:cNvSpPr>
            <a:spLocks noGrp="1"/>
          </p:cNvSpPr>
          <p:nvPr>
            <p:ph sz="half" idx="2"/>
          </p:nvPr>
        </p:nvSpPr>
        <p:spPr/>
        <p:txBody>
          <a:bodyPr>
            <a:normAutofit lnSpcReduction="10000"/>
          </a:bodyPr>
          <a:lstStyle/>
          <a:p>
            <a:r>
              <a:rPr lang="en-US" sz="2400" dirty="0"/>
              <a:t>Electromagnetic waves having frequencies between I and 300 GHz are called microwaves. Microwaves are unidirectional. </a:t>
            </a:r>
          </a:p>
          <a:p>
            <a:r>
              <a:rPr lang="en-US" sz="2400" dirty="0"/>
              <a:t>When an antenna transmits microwave waves, they can be narrowly focused. </a:t>
            </a:r>
          </a:p>
          <a:p>
            <a:r>
              <a:rPr lang="en-US" sz="2400" dirty="0"/>
              <a:t>This means that the sending and receiving antennas need to be aligned. </a:t>
            </a:r>
          </a:p>
          <a:p>
            <a:r>
              <a:rPr lang="en-US" sz="2400" dirty="0"/>
              <a:t>The unidirectional property has an obvious advantage. </a:t>
            </a:r>
          </a:p>
        </p:txBody>
      </p:sp>
      <p:sp>
        <p:nvSpPr>
          <p:cNvPr id="4" name="Content Placeholder 3">
            <a:extLst>
              <a:ext uri="{FF2B5EF4-FFF2-40B4-BE49-F238E27FC236}">
                <a16:creationId xmlns:a16="http://schemas.microsoft.com/office/drawing/2014/main" id="{74376983-B926-A56D-3F1A-765D75FA6262}"/>
              </a:ext>
            </a:extLst>
          </p:cNvPr>
          <p:cNvSpPr>
            <a:spLocks noGrp="1"/>
          </p:cNvSpPr>
          <p:nvPr>
            <p:ph sz="half" idx="15"/>
          </p:nvPr>
        </p:nvSpPr>
        <p:spPr/>
        <p:txBody>
          <a:bodyPr/>
          <a:lstStyle/>
          <a:p>
            <a:endParaRPr lang="en-US"/>
          </a:p>
        </p:txBody>
      </p:sp>
      <p:sp>
        <p:nvSpPr>
          <p:cNvPr id="5" name="Slide Number Placeholder 4">
            <a:extLst>
              <a:ext uri="{FF2B5EF4-FFF2-40B4-BE49-F238E27FC236}">
                <a16:creationId xmlns:a16="http://schemas.microsoft.com/office/drawing/2014/main" id="{3D6B1BA4-BFBD-FF3C-A089-D64B40C1BD43}"/>
              </a:ext>
            </a:extLst>
          </p:cNvPr>
          <p:cNvSpPr>
            <a:spLocks noGrp="1"/>
          </p:cNvSpPr>
          <p:nvPr>
            <p:ph type="sldNum" sz="quarter" idx="10"/>
          </p:nvPr>
        </p:nvSpPr>
        <p:spPr/>
        <p:txBody>
          <a:bodyPr/>
          <a:lstStyle/>
          <a:p>
            <a:fld id="{48F63A3B-78C7-47BE-AE5E-E10140E04643}" type="slidenum">
              <a:rPr lang="en-US" smtClean="0"/>
              <a:pPr/>
              <a:t>67</a:t>
            </a:fld>
            <a:endParaRPr lang="en-US" dirty="0"/>
          </a:p>
        </p:txBody>
      </p:sp>
    </p:spTree>
    <p:extLst>
      <p:ext uri="{BB962C8B-B14F-4D97-AF65-F5344CB8AC3E}">
        <p14:creationId xmlns:p14="http://schemas.microsoft.com/office/powerpoint/2010/main" val="2612338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AAB5-52C9-CCFC-C35D-083E05226C88}"/>
              </a:ext>
            </a:extLst>
          </p:cNvPr>
          <p:cNvSpPr>
            <a:spLocks noGrp="1"/>
          </p:cNvSpPr>
          <p:nvPr>
            <p:ph type="title"/>
          </p:nvPr>
        </p:nvSpPr>
        <p:spPr/>
        <p:txBody>
          <a:bodyPr/>
          <a:lstStyle/>
          <a:p>
            <a:r>
              <a:rPr lang="en-US" dirty="0"/>
              <a:t>Infrared</a:t>
            </a:r>
          </a:p>
        </p:txBody>
      </p:sp>
      <p:sp>
        <p:nvSpPr>
          <p:cNvPr id="3" name="Content Placeholder 2">
            <a:extLst>
              <a:ext uri="{FF2B5EF4-FFF2-40B4-BE49-F238E27FC236}">
                <a16:creationId xmlns:a16="http://schemas.microsoft.com/office/drawing/2014/main" id="{29B1EA22-97A3-C383-5EEC-5ED0958C419A}"/>
              </a:ext>
            </a:extLst>
          </p:cNvPr>
          <p:cNvSpPr>
            <a:spLocks noGrp="1"/>
          </p:cNvSpPr>
          <p:nvPr>
            <p:ph sz="half" idx="2"/>
          </p:nvPr>
        </p:nvSpPr>
        <p:spPr/>
        <p:txBody>
          <a:bodyPr>
            <a:normAutofit lnSpcReduction="10000"/>
          </a:bodyPr>
          <a:lstStyle/>
          <a:p>
            <a:r>
              <a:rPr lang="en-US" sz="2400" dirty="0"/>
              <a:t>Infrared waves, with frequencies from 300 GHz to 400 THz (wavelengths from 1 mm to 770 nm), can be used for short-range communication. </a:t>
            </a:r>
          </a:p>
          <a:p>
            <a:r>
              <a:rPr lang="en-US" sz="2400" dirty="0"/>
              <a:t>Infrared waves, having high frequencies, cannot penetrate walls. </a:t>
            </a:r>
          </a:p>
          <a:p>
            <a:r>
              <a:rPr lang="en-US" sz="2400" dirty="0"/>
              <a:t>This advantageous characteristic prevents interference between one system and another; a short-range communication system in one room cannot be affected by another system in the next room.</a:t>
            </a:r>
          </a:p>
        </p:txBody>
      </p:sp>
      <p:sp>
        <p:nvSpPr>
          <p:cNvPr id="4" name="Content Placeholder 3">
            <a:extLst>
              <a:ext uri="{FF2B5EF4-FFF2-40B4-BE49-F238E27FC236}">
                <a16:creationId xmlns:a16="http://schemas.microsoft.com/office/drawing/2014/main" id="{57D36FF1-8636-1A68-E7B9-D10244860597}"/>
              </a:ext>
            </a:extLst>
          </p:cNvPr>
          <p:cNvSpPr>
            <a:spLocks noGrp="1"/>
          </p:cNvSpPr>
          <p:nvPr>
            <p:ph sz="half" idx="15"/>
          </p:nvPr>
        </p:nvSpPr>
        <p:spPr/>
        <p:txBody>
          <a:bodyPr/>
          <a:lstStyle/>
          <a:p>
            <a:endParaRPr lang="en-US"/>
          </a:p>
        </p:txBody>
      </p:sp>
      <p:sp>
        <p:nvSpPr>
          <p:cNvPr id="5" name="Slide Number Placeholder 4">
            <a:extLst>
              <a:ext uri="{FF2B5EF4-FFF2-40B4-BE49-F238E27FC236}">
                <a16:creationId xmlns:a16="http://schemas.microsoft.com/office/drawing/2014/main" id="{6C54FAB2-C77E-F08C-DBA5-A9DD1DAE89FE}"/>
              </a:ext>
            </a:extLst>
          </p:cNvPr>
          <p:cNvSpPr>
            <a:spLocks noGrp="1"/>
          </p:cNvSpPr>
          <p:nvPr>
            <p:ph type="sldNum" sz="quarter" idx="10"/>
          </p:nvPr>
        </p:nvSpPr>
        <p:spPr/>
        <p:txBody>
          <a:bodyPr/>
          <a:lstStyle/>
          <a:p>
            <a:fld id="{48F63A3B-78C7-47BE-AE5E-E10140E04643}" type="slidenum">
              <a:rPr lang="en-US" smtClean="0"/>
              <a:pPr/>
              <a:t>68</a:t>
            </a:fld>
            <a:endParaRPr lang="en-US" dirty="0"/>
          </a:p>
        </p:txBody>
      </p:sp>
    </p:spTree>
    <p:extLst>
      <p:ext uri="{BB962C8B-B14F-4D97-AF65-F5344CB8AC3E}">
        <p14:creationId xmlns:p14="http://schemas.microsoft.com/office/powerpoint/2010/main" val="2577682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E80E61-D60A-C866-AE18-BA7F0B6A31F3}"/>
              </a:ext>
            </a:extLst>
          </p:cNvPr>
          <p:cNvSpPr>
            <a:spLocks noGrp="1"/>
          </p:cNvSpPr>
          <p:nvPr>
            <p:ph type="ctrTitle"/>
          </p:nvPr>
        </p:nvSpPr>
        <p:spPr/>
        <p:txBody>
          <a:bodyPr/>
          <a:lstStyle/>
          <a:p>
            <a:r>
              <a:rPr lang="en-US" dirty="0"/>
              <a:t>Switching Techniques in Data Communication</a:t>
            </a:r>
            <a:br>
              <a:rPr lang="en-US" dirty="0"/>
            </a:br>
            <a:endParaRPr lang="en-US" dirty="0"/>
          </a:p>
        </p:txBody>
      </p:sp>
      <p:sp>
        <p:nvSpPr>
          <p:cNvPr id="5" name="Slide Number Placeholder 4">
            <a:extLst>
              <a:ext uri="{FF2B5EF4-FFF2-40B4-BE49-F238E27FC236}">
                <a16:creationId xmlns:a16="http://schemas.microsoft.com/office/drawing/2014/main" id="{1FCD3036-3311-187C-B4E4-4C93D461106B}"/>
              </a:ext>
            </a:extLst>
          </p:cNvPr>
          <p:cNvSpPr>
            <a:spLocks noGrp="1"/>
          </p:cNvSpPr>
          <p:nvPr>
            <p:ph type="sldNum" sz="quarter" idx="4294967295"/>
          </p:nvPr>
        </p:nvSpPr>
        <p:spPr>
          <a:xfrm>
            <a:off x="11204575" y="457200"/>
            <a:ext cx="987425" cy="471488"/>
          </a:xfrm>
        </p:spPr>
        <p:txBody>
          <a:bodyPr/>
          <a:lstStyle/>
          <a:p>
            <a:fld id="{48F63A3B-78C7-47BE-AE5E-E10140E04643}" type="slidenum">
              <a:rPr lang="en-US" smtClean="0"/>
              <a:pPr/>
              <a:t>69</a:t>
            </a:fld>
            <a:endParaRPr lang="en-US" dirty="0"/>
          </a:p>
        </p:txBody>
      </p:sp>
    </p:spTree>
    <p:extLst>
      <p:ext uri="{BB962C8B-B14F-4D97-AF65-F5344CB8AC3E}">
        <p14:creationId xmlns:p14="http://schemas.microsoft.com/office/powerpoint/2010/main" val="3640445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612475" y="836762"/>
            <a:ext cx="5917721" cy="5529531"/>
          </a:xfrm>
        </p:spPr>
        <p:txBody>
          <a:bodyPr>
            <a:normAutofit fontScale="92500"/>
          </a:bodyPr>
          <a:lstStyle/>
          <a:p>
            <a:r>
              <a:rPr lang="en-US" dirty="0"/>
              <a:t> </a:t>
            </a:r>
            <a:endParaRPr lang="en-US" sz="2400" dirty="0"/>
          </a:p>
          <a:p>
            <a:pPr lvl="0" fontAlgn="base"/>
            <a:r>
              <a:rPr lang="en-US" sz="2400" b="1" dirty="0"/>
              <a:t>Message: </a:t>
            </a:r>
            <a:r>
              <a:rPr lang="en-US" sz="2400" dirty="0"/>
              <a:t>Message is the information to be communicated by the sender to the receiver. </a:t>
            </a:r>
          </a:p>
          <a:p>
            <a:r>
              <a:rPr lang="en-US" sz="2400" b="1" dirty="0"/>
              <a:t> Sender: </a:t>
            </a:r>
            <a:r>
              <a:rPr lang="en-US" sz="2400" dirty="0"/>
              <a:t>The sender is any device that is capable of sending the data (message). </a:t>
            </a:r>
          </a:p>
          <a:p>
            <a:r>
              <a:rPr lang="en-US" sz="2400" b="1" dirty="0"/>
              <a:t> Receiver: </a:t>
            </a:r>
            <a:r>
              <a:rPr lang="en-US" sz="2400" dirty="0"/>
              <a:t>The receiver is a device that the sender wants to communicate the data (message). </a:t>
            </a:r>
          </a:p>
          <a:p>
            <a:r>
              <a:rPr lang="en-US" sz="2400" b="1" dirty="0"/>
              <a:t> Transmission Medium: </a:t>
            </a:r>
            <a:r>
              <a:rPr lang="en-US" sz="2400" dirty="0"/>
              <a:t>It is the path by which the message travels from sender to receiver. </a:t>
            </a:r>
          </a:p>
          <a:p>
            <a:r>
              <a:rPr lang="en-US" sz="2400" dirty="0"/>
              <a:t>It can be wired or wireless and many subtypes in both. </a:t>
            </a:r>
          </a:p>
          <a:p>
            <a:r>
              <a:rPr lang="en-US" sz="2400" b="1" dirty="0"/>
              <a:t> Protocol: </a:t>
            </a:r>
            <a:r>
              <a:rPr lang="en-US" sz="2400" dirty="0"/>
              <a:t> It is an agreed upon set or rules used by the sender and receiver to communicate data. </a:t>
            </a:r>
          </a:p>
          <a:p>
            <a:endParaRPr lang="en-US" dirty="0"/>
          </a:p>
        </p:txBody>
      </p:sp>
      <p:sp>
        <p:nvSpPr>
          <p:cNvPr id="8" name="Flowchart: Punched Tape 7">
            <a:extLst>
              <a:ext uri="{FF2B5EF4-FFF2-40B4-BE49-F238E27FC236}">
                <a16:creationId xmlns:a16="http://schemas.microsoft.com/office/drawing/2014/main" id="{9B255ABC-ED48-D5A7-0592-D88DF5563663}"/>
              </a:ext>
            </a:extLst>
          </p:cNvPr>
          <p:cNvSpPr/>
          <p:nvPr/>
        </p:nvSpPr>
        <p:spPr>
          <a:xfrm>
            <a:off x="6530196" y="989901"/>
            <a:ext cx="5751287" cy="5272481"/>
          </a:xfrm>
          <a:prstGeom prst="flowChartPunched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65CFCAB-7450-7958-21D1-C953C9A8C812}"/>
              </a:ext>
            </a:extLst>
          </p:cNvPr>
          <p:cNvPicPr>
            <a:picLocks noChangeAspect="1"/>
          </p:cNvPicPr>
          <p:nvPr/>
        </p:nvPicPr>
        <p:blipFill>
          <a:blip r:embed="rId3"/>
          <a:stretch>
            <a:fillRect/>
          </a:stretch>
        </p:blipFill>
        <p:spPr>
          <a:xfrm>
            <a:off x="6493461" y="2011260"/>
            <a:ext cx="5187192" cy="3229762"/>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1DD8-5144-6D37-C013-0FAF132E6EF1}"/>
              </a:ext>
            </a:extLst>
          </p:cNvPr>
          <p:cNvSpPr>
            <a:spLocks noGrp="1"/>
          </p:cNvSpPr>
          <p:nvPr>
            <p:ph type="title"/>
          </p:nvPr>
        </p:nvSpPr>
        <p:spPr/>
        <p:txBody>
          <a:bodyPr/>
          <a:lstStyle/>
          <a:p>
            <a:r>
              <a:rPr lang="en-US" dirty="0"/>
              <a:t>Lecture Objectives</a:t>
            </a:r>
            <a:br>
              <a:rPr lang="en-US" dirty="0"/>
            </a:br>
            <a:endParaRPr lang="en-US" dirty="0"/>
          </a:p>
        </p:txBody>
      </p:sp>
      <p:sp>
        <p:nvSpPr>
          <p:cNvPr id="3" name="Content Placeholder 2">
            <a:extLst>
              <a:ext uri="{FF2B5EF4-FFF2-40B4-BE49-F238E27FC236}">
                <a16:creationId xmlns:a16="http://schemas.microsoft.com/office/drawing/2014/main" id="{F96839D6-B35B-4D7A-35B5-D4A608257B2D}"/>
              </a:ext>
            </a:extLst>
          </p:cNvPr>
          <p:cNvSpPr>
            <a:spLocks noGrp="1"/>
          </p:cNvSpPr>
          <p:nvPr>
            <p:ph sz="half" idx="2"/>
          </p:nvPr>
        </p:nvSpPr>
        <p:spPr>
          <a:xfrm>
            <a:off x="3036815" y="1895912"/>
            <a:ext cx="8590326" cy="4697835"/>
          </a:xfrm>
        </p:spPr>
        <p:txBody>
          <a:bodyPr>
            <a:normAutofit fontScale="25000" lnSpcReduction="20000"/>
          </a:bodyPr>
          <a:lstStyle/>
          <a:p>
            <a:pPr marL="0" indent="0">
              <a:buNone/>
            </a:pPr>
            <a:r>
              <a:rPr lang="en-US" sz="11200" b="1" dirty="0"/>
              <a:t>By the end of this lecture, students should be able to:</a:t>
            </a:r>
          </a:p>
          <a:p>
            <a:pPr marL="342900" lvl="0" indent="-342900">
              <a:buFont typeface="Arial" panose="020B0604020202020204" pitchFamily="34" charset="0"/>
              <a:buChar char="•"/>
            </a:pPr>
            <a:r>
              <a:rPr lang="en-US" sz="11200" dirty="0"/>
              <a:t>Define circuit switching, packet switching, and message switching.</a:t>
            </a:r>
          </a:p>
          <a:p>
            <a:pPr marL="342900" lvl="0" indent="-342900">
              <a:buFont typeface="Arial" panose="020B0604020202020204" pitchFamily="34" charset="0"/>
              <a:buChar char="•"/>
            </a:pPr>
            <a:r>
              <a:rPr lang="en-US" sz="11200" dirty="0"/>
              <a:t>Explain the working principles of each switching technique.</a:t>
            </a:r>
          </a:p>
          <a:p>
            <a:pPr marL="342900" lvl="0" indent="-342900">
              <a:buFont typeface="Arial" panose="020B0604020202020204" pitchFamily="34" charset="0"/>
              <a:buChar char="•"/>
            </a:pPr>
            <a:r>
              <a:rPr lang="en-US" sz="11200" dirty="0"/>
              <a:t>Identify and discuss real-world applications where these switching methods are used.</a:t>
            </a:r>
          </a:p>
          <a:p>
            <a:pPr marL="342900" lvl="0" indent="-342900">
              <a:buFont typeface="Arial" panose="020B0604020202020204" pitchFamily="34" charset="0"/>
              <a:buChar char="•"/>
            </a:pPr>
            <a:r>
              <a:rPr lang="en-US" sz="11200" dirty="0"/>
              <a:t>Compare the merits and limitations of each switching technique.</a:t>
            </a:r>
          </a:p>
          <a:p>
            <a:endParaRPr lang="en-US" dirty="0"/>
          </a:p>
        </p:txBody>
      </p:sp>
      <p:sp>
        <p:nvSpPr>
          <p:cNvPr id="4" name="Slide Number Placeholder 3">
            <a:extLst>
              <a:ext uri="{FF2B5EF4-FFF2-40B4-BE49-F238E27FC236}">
                <a16:creationId xmlns:a16="http://schemas.microsoft.com/office/drawing/2014/main" id="{D05B6ABA-4313-D905-0B8C-28C88D966960}"/>
              </a:ext>
            </a:extLst>
          </p:cNvPr>
          <p:cNvSpPr>
            <a:spLocks noGrp="1"/>
          </p:cNvSpPr>
          <p:nvPr>
            <p:ph type="sldNum" sz="quarter" idx="10"/>
          </p:nvPr>
        </p:nvSpPr>
        <p:spPr/>
        <p:txBody>
          <a:bodyPr/>
          <a:lstStyle/>
          <a:p>
            <a:fld id="{48F63A3B-78C7-47BE-AE5E-E10140E04643}" type="slidenum">
              <a:rPr lang="en-US" smtClean="0"/>
              <a:pPr/>
              <a:t>70</a:t>
            </a:fld>
            <a:endParaRPr lang="en-US" dirty="0"/>
          </a:p>
        </p:txBody>
      </p:sp>
    </p:spTree>
    <p:extLst>
      <p:ext uri="{BB962C8B-B14F-4D97-AF65-F5344CB8AC3E}">
        <p14:creationId xmlns:p14="http://schemas.microsoft.com/office/powerpoint/2010/main" val="30385745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F6A4B-AD14-A67C-BCB1-A1513CAE6B3C}"/>
              </a:ext>
            </a:extLst>
          </p:cNvPr>
          <p:cNvSpPr>
            <a:spLocks noGrp="1"/>
          </p:cNvSpPr>
          <p:nvPr>
            <p:ph type="title"/>
          </p:nvPr>
        </p:nvSpPr>
        <p:spPr>
          <a:xfrm>
            <a:off x="3460566" y="1057274"/>
            <a:ext cx="7638070" cy="561801"/>
          </a:xfrm>
        </p:spPr>
        <p:txBody>
          <a:bodyPr/>
          <a:lstStyle/>
          <a:p>
            <a:r>
              <a:rPr lang="en-US" dirty="0"/>
              <a:t>switching technique</a:t>
            </a:r>
          </a:p>
        </p:txBody>
      </p:sp>
      <p:sp>
        <p:nvSpPr>
          <p:cNvPr id="3" name="Content Placeholder 2">
            <a:extLst>
              <a:ext uri="{FF2B5EF4-FFF2-40B4-BE49-F238E27FC236}">
                <a16:creationId xmlns:a16="http://schemas.microsoft.com/office/drawing/2014/main" id="{C7689CB2-6A92-B0D5-C6DA-7AF6151EAF51}"/>
              </a:ext>
            </a:extLst>
          </p:cNvPr>
          <p:cNvSpPr>
            <a:spLocks noGrp="1"/>
          </p:cNvSpPr>
          <p:nvPr>
            <p:ph sz="half" idx="2"/>
          </p:nvPr>
        </p:nvSpPr>
        <p:spPr>
          <a:xfrm>
            <a:off x="2734812" y="1870744"/>
            <a:ext cx="9102054" cy="4647501"/>
          </a:xfrm>
        </p:spPr>
        <p:txBody>
          <a:bodyPr>
            <a:normAutofit/>
          </a:bodyPr>
          <a:lstStyle/>
          <a:p>
            <a:r>
              <a:rPr lang="en-US" sz="2400" dirty="0"/>
              <a:t>In </a:t>
            </a:r>
            <a:r>
              <a:rPr lang="en-US" sz="2400" b="1" dirty="0"/>
              <a:t>data communication</a:t>
            </a:r>
            <a:r>
              <a:rPr lang="en-US" sz="2400" dirty="0"/>
              <a:t>, a </a:t>
            </a:r>
            <a:r>
              <a:rPr lang="en-US" sz="2400" b="1" dirty="0"/>
              <a:t>switching technique</a:t>
            </a:r>
            <a:r>
              <a:rPr lang="en-US" sz="2400" dirty="0"/>
              <a:t> is the method used to </a:t>
            </a:r>
            <a:r>
              <a:rPr lang="en-US" sz="2400" b="1" dirty="0"/>
              <a:t>move data from a sender to a receiver through a network</a:t>
            </a:r>
            <a:r>
              <a:rPr lang="en-US" sz="2400" dirty="0"/>
              <a:t>. </a:t>
            </a:r>
          </a:p>
          <a:p>
            <a:r>
              <a:rPr lang="en-US" sz="2400" dirty="0"/>
              <a:t>Because devices in a network are not always directly connected, switching determines </a:t>
            </a:r>
            <a:r>
              <a:rPr lang="en-US" sz="2400" b="1" dirty="0"/>
              <a:t>how data is transmitted, routed, and delivered</a:t>
            </a:r>
            <a:r>
              <a:rPr lang="en-US" sz="2400" dirty="0"/>
              <a:t> across various intermediate nodes (switches or routers).</a:t>
            </a:r>
          </a:p>
          <a:p>
            <a:r>
              <a:rPr lang="en-US" sz="2400" b="1" dirty="0"/>
              <a:t>Switching technique is the way a network chooses a path and transfers data between two communicating devices.</a:t>
            </a:r>
          </a:p>
          <a:p>
            <a:r>
              <a:rPr lang="en-US" sz="2400" dirty="0"/>
              <a:t>Switching techniques are important because they allow networks to share communication channels, reduce costs, and improve efficiency.</a:t>
            </a:r>
          </a:p>
          <a:p>
            <a:endParaRPr lang="en-US" dirty="0"/>
          </a:p>
        </p:txBody>
      </p:sp>
      <p:sp>
        <p:nvSpPr>
          <p:cNvPr id="4" name="Slide Number Placeholder 3">
            <a:extLst>
              <a:ext uri="{FF2B5EF4-FFF2-40B4-BE49-F238E27FC236}">
                <a16:creationId xmlns:a16="http://schemas.microsoft.com/office/drawing/2014/main" id="{5A34DDF8-E60A-FACE-9745-8CC3468FB3FB}"/>
              </a:ext>
            </a:extLst>
          </p:cNvPr>
          <p:cNvSpPr>
            <a:spLocks noGrp="1"/>
          </p:cNvSpPr>
          <p:nvPr>
            <p:ph type="sldNum" sz="quarter" idx="10"/>
          </p:nvPr>
        </p:nvSpPr>
        <p:spPr/>
        <p:txBody>
          <a:bodyPr/>
          <a:lstStyle/>
          <a:p>
            <a:fld id="{48F63A3B-78C7-47BE-AE5E-E10140E04643}" type="slidenum">
              <a:rPr lang="en-US" smtClean="0"/>
              <a:pPr/>
              <a:t>71</a:t>
            </a:fld>
            <a:endParaRPr lang="en-US" dirty="0"/>
          </a:p>
        </p:txBody>
      </p:sp>
    </p:spTree>
    <p:extLst>
      <p:ext uri="{BB962C8B-B14F-4D97-AF65-F5344CB8AC3E}">
        <p14:creationId xmlns:p14="http://schemas.microsoft.com/office/powerpoint/2010/main" val="1428261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D430-AA6E-9E5B-E26A-A7FA3484C0BA}"/>
              </a:ext>
            </a:extLst>
          </p:cNvPr>
          <p:cNvSpPr>
            <a:spLocks noGrp="1"/>
          </p:cNvSpPr>
          <p:nvPr>
            <p:ph type="title"/>
          </p:nvPr>
        </p:nvSpPr>
        <p:spPr>
          <a:xfrm>
            <a:off x="2926770" y="507794"/>
            <a:ext cx="7965461" cy="994164"/>
          </a:xfrm>
        </p:spPr>
        <p:txBody>
          <a:bodyPr/>
          <a:lstStyle/>
          <a:p>
            <a:r>
              <a:rPr lang="en-US" sz="2800" dirty="0"/>
              <a:t>Main Switching Techniques in Data Communication</a:t>
            </a:r>
          </a:p>
        </p:txBody>
      </p:sp>
      <p:sp>
        <p:nvSpPr>
          <p:cNvPr id="3" name="Content Placeholder 2">
            <a:extLst>
              <a:ext uri="{FF2B5EF4-FFF2-40B4-BE49-F238E27FC236}">
                <a16:creationId xmlns:a16="http://schemas.microsoft.com/office/drawing/2014/main" id="{E1172084-66C7-147F-4E79-BFE0655987EE}"/>
              </a:ext>
            </a:extLst>
          </p:cNvPr>
          <p:cNvSpPr>
            <a:spLocks noGrp="1"/>
          </p:cNvSpPr>
          <p:nvPr>
            <p:ph sz="half" idx="2"/>
          </p:nvPr>
        </p:nvSpPr>
        <p:spPr>
          <a:xfrm>
            <a:off x="2617364" y="1669410"/>
            <a:ext cx="9286613" cy="4899170"/>
          </a:xfrm>
        </p:spPr>
        <p:txBody>
          <a:bodyPr>
            <a:normAutofit fontScale="92500" lnSpcReduction="10000"/>
          </a:bodyPr>
          <a:lstStyle/>
          <a:p>
            <a:pPr marL="0" indent="0">
              <a:buNone/>
            </a:pPr>
            <a:r>
              <a:rPr lang="en-US" sz="2800" b="1" dirty="0"/>
              <a:t>1. Circuit Switching</a:t>
            </a:r>
          </a:p>
          <a:p>
            <a:r>
              <a:rPr lang="en-US" sz="2800" dirty="0"/>
              <a:t>A </a:t>
            </a:r>
            <a:r>
              <a:rPr lang="en-US" sz="2800" b="1" dirty="0"/>
              <a:t>dedicated communication path</a:t>
            </a:r>
            <a:r>
              <a:rPr lang="en-US" sz="2800" dirty="0"/>
              <a:t> is established between sender and receiver before data transfer begins. Works like a traditional telephone call.</a:t>
            </a:r>
          </a:p>
          <a:p>
            <a:pPr marL="0" indent="0">
              <a:buNone/>
            </a:pPr>
            <a:r>
              <a:rPr lang="en-US" sz="2800" b="1" dirty="0"/>
              <a:t>2. Packet Switching</a:t>
            </a:r>
          </a:p>
          <a:p>
            <a:r>
              <a:rPr lang="en-US" sz="2800" dirty="0"/>
              <a:t>Data is broken into </a:t>
            </a:r>
            <a:r>
              <a:rPr lang="en-US" sz="2800" b="1" dirty="0"/>
              <a:t>small packets</a:t>
            </a:r>
            <a:r>
              <a:rPr lang="en-US" sz="2800" dirty="0"/>
              <a:t>, and each packet is transmitted independently across the network. Used in the </a:t>
            </a:r>
            <a:r>
              <a:rPr lang="en-US" sz="2800" b="1" dirty="0"/>
              <a:t>Internet</a:t>
            </a:r>
            <a:r>
              <a:rPr lang="en-US" sz="2800" dirty="0"/>
              <a:t>.</a:t>
            </a:r>
          </a:p>
          <a:p>
            <a:pPr marL="0" indent="0">
              <a:buNone/>
            </a:pPr>
            <a:r>
              <a:rPr lang="en-US" sz="2800" b="1" dirty="0"/>
              <a:t>3. Message Switching</a:t>
            </a:r>
          </a:p>
          <a:p>
            <a:r>
              <a:rPr lang="en-US" sz="2800" dirty="0"/>
              <a:t>Entire messages are transferred from node to node using a </a:t>
            </a:r>
            <a:r>
              <a:rPr lang="en-US" sz="2800" b="1" dirty="0"/>
              <a:t>store-and-forward</a:t>
            </a:r>
            <a:r>
              <a:rPr lang="en-US" sz="2800" dirty="0"/>
              <a:t> mechanism. No dedicated path is required.</a:t>
            </a:r>
          </a:p>
          <a:p>
            <a:endParaRPr lang="en-US" dirty="0"/>
          </a:p>
        </p:txBody>
      </p:sp>
      <p:sp>
        <p:nvSpPr>
          <p:cNvPr id="4" name="Slide Number Placeholder 3">
            <a:extLst>
              <a:ext uri="{FF2B5EF4-FFF2-40B4-BE49-F238E27FC236}">
                <a16:creationId xmlns:a16="http://schemas.microsoft.com/office/drawing/2014/main" id="{F21A700B-FBC1-6553-9F61-F17DCEB20B39}"/>
              </a:ext>
            </a:extLst>
          </p:cNvPr>
          <p:cNvSpPr>
            <a:spLocks noGrp="1"/>
          </p:cNvSpPr>
          <p:nvPr>
            <p:ph type="sldNum" sz="quarter" idx="10"/>
          </p:nvPr>
        </p:nvSpPr>
        <p:spPr/>
        <p:txBody>
          <a:bodyPr/>
          <a:lstStyle/>
          <a:p>
            <a:fld id="{48F63A3B-78C7-47BE-AE5E-E10140E04643}" type="slidenum">
              <a:rPr lang="en-US" smtClean="0"/>
              <a:pPr/>
              <a:t>72</a:t>
            </a:fld>
            <a:endParaRPr lang="en-US" dirty="0"/>
          </a:p>
        </p:txBody>
      </p:sp>
    </p:spTree>
    <p:extLst>
      <p:ext uri="{BB962C8B-B14F-4D97-AF65-F5344CB8AC3E}">
        <p14:creationId xmlns:p14="http://schemas.microsoft.com/office/powerpoint/2010/main" val="2082081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5ADD-83B3-326D-62C0-B48042E4817A}"/>
              </a:ext>
            </a:extLst>
          </p:cNvPr>
          <p:cNvSpPr>
            <a:spLocks noGrp="1"/>
          </p:cNvSpPr>
          <p:nvPr>
            <p:ph type="title"/>
          </p:nvPr>
        </p:nvSpPr>
        <p:spPr/>
        <p:txBody>
          <a:bodyPr/>
          <a:lstStyle/>
          <a:p>
            <a:r>
              <a:rPr lang="en-US" dirty="0"/>
              <a:t>1. Circuit Switching</a:t>
            </a:r>
          </a:p>
        </p:txBody>
      </p:sp>
      <p:sp>
        <p:nvSpPr>
          <p:cNvPr id="3" name="Content Placeholder 2">
            <a:extLst>
              <a:ext uri="{FF2B5EF4-FFF2-40B4-BE49-F238E27FC236}">
                <a16:creationId xmlns:a16="http://schemas.microsoft.com/office/drawing/2014/main" id="{BA709830-F2D3-A895-0D19-526DCEABDD1C}"/>
              </a:ext>
            </a:extLst>
          </p:cNvPr>
          <p:cNvSpPr>
            <a:spLocks noGrp="1"/>
          </p:cNvSpPr>
          <p:nvPr>
            <p:ph sz="half" idx="2"/>
          </p:nvPr>
        </p:nvSpPr>
        <p:spPr/>
        <p:txBody>
          <a:bodyPr>
            <a:normAutofit fontScale="92500" lnSpcReduction="10000"/>
          </a:bodyPr>
          <a:lstStyle/>
          <a:p>
            <a:r>
              <a:rPr lang="en-US" sz="2800" dirty="0"/>
              <a:t>A switching method where a dedicated communication path is established between the source and destination before data transfer begins.</a:t>
            </a:r>
          </a:p>
          <a:p>
            <a:r>
              <a:rPr lang="en-US" sz="2800" dirty="0"/>
              <a:t>Used in traditional telephony networks.</a:t>
            </a:r>
          </a:p>
          <a:p>
            <a:r>
              <a:rPr lang="en-US" sz="2800" dirty="0"/>
              <a:t>The path remains exclusively reserved for the duration of the communication session.</a:t>
            </a:r>
          </a:p>
          <a:p>
            <a:endParaRPr lang="en-US" sz="2400" dirty="0"/>
          </a:p>
          <a:p>
            <a:endParaRPr lang="en-US" dirty="0"/>
          </a:p>
        </p:txBody>
      </p:sp>
      <p:pic>
        <p:nvPicPr>
          <p:cNvPr id="6" name="Content Placeholder 5">
            <a:extLst>
              <a:ext uri="{FF2B5EF4-FFF2-40B4-BE49-F238E27FC236}">
                <a16:creationId xmlns:a16="http://schemas.microsoft.com/office/drawing/2014/main" id="{B5BF4202-E8A0-B59F-5B69-290DC43C1220}"/>
              </a:ext>
            </a:extLst>
          </p:cNvPr>
          <p:cNvPicPr>
            <a:picLocks noGrp="1" noChangeAspect="1"/>
          </p:cNvPicPr>
          <p:nvPr>
            <p:ph sz="half" idx="15"/>
          </p:nvPr>
        </p:nvPicPr>
        <p:blipFill>
          <a:blip r:embed="rId2"/>
          <a:stretch>
            <a:fillRect/>
          </a:stretch>
        </p:blipFill>
        <p:spPr>
          <a:xfrm>
            <a:off x="7230406" y="2372710"/>
            <a:ext cx="4869627" cy="3961593"/>
          </a:xfrm>
          <a:prstGeom prst="rect">
            <a:avLst/>
          </a:prstGeom>
        </p:spPr>
      </p:pic>
      <p:sp>
        <p:nvSpPr>
          <p:cNvPr id="4" name="Slide Number Placeholder 3">
            <a:extLst>
              <a:ext uri="{FF2B5EF4-FFF2-40B4-BE49-F238E27FC236}">
                <a16:creationId xmlns:a16="http://schemas.microsoft.com/office/drawing/2014/main" id="{CEAAF530-A759-8D2A-8DF8-4DE970179E49}"/>
              </a:ext>
            </a:extLst>
          </p:cNvPr>
          <p:cNvSpPr>
            <a:spLocks noGrp="1"/>
          </p:cNvSpPr>
          <p:nvPr>
            <p:ph type="sldNum" sz="quarter" idx="10"/>
          </p:nvPr>
        </p:nvSpPr>
        <p:spPr/>
        <p:txBody>
          <a:bodyPr/>
          <a:lstStyle/>
          <a:p>
            <a:fld id="{48F63A3B-78C7-47BE-AE5E-E10140E04643}" type="slidenum">
              <a:rPr lang="en-US" smtClean="0"/>
              <a:pPr/>
              <a:t>73</a:t>
            </a:fld>
            <a:endParaRPr lang="en-US" dirty="0"/>
          </a:p>
        </p:txBody>
      </p:sp>
    </p:spTree>
    <p:extLst>
      <p:ext uri="{BB962C8B-B14F-4D97-AF65-F5344CB8AC3E}">
        <p14:creationId xmlns:p14="http://schemas.microsoft.com/office/powerpoint/2010/main" val="8333454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4082E-0C12-7689-AB88-DDC36503D95C}"/>
              </a:ext>
            </a:extLst>
          </p:cNvPr>
          <p:cNvSpPr>
            <a:spLocks noGrp="1"/>
          </p:cNvSpPr>
          <p:nvPr>
            <p:ph type="title"/>
          </p:nvPr>
        </p:nvSpPr>
        <p:spPr>
          <a:xfrm>
            <a:off x="2691879" y="366887"/>
            <a:ext cx="7965461" cy="561801"/>
          </a:xfrm>
        </p:spPr>
        <p:txBody>
          <a:bodyPr/>
          <a:lstStyle/>
          <a:p>
            <a:r>
              <a:rPr lang="en-US" sz="2400" dirty="0"/>
              <a:t>Circuit Switching – Working Principle</a:t>
            </a:r>
          </a:p>
        </p:txBody>
      </p:sp>
      <p:sp>
        <p:nvSpPr>
          <p:cNvPr id="3" name="Content Placeholder 2">
            <a:extLst>
              <a:ext uri="{FF2B5EF4-FFF2-40B4-BE49-F238E27FC236}">
                <a16:creationId xmlns:a16="http://schemas.microsoft.com/office/drawing/2014/main" id="{48835AFD-F37E-BC6E-F7A3-D5606E3CC692}"/>
              </a:ext>
            </a:extLst>
          </p:cNvPr>
          <p:cNvSpPr>
            <a:spLocks noGrp="1"/>
          </p:cNvSpPr>
          <p:nvPr>
            <p:ph sz="half" idx="2"/>
          </p:nvPr>
        </p:nvSpPr>
        <p:spPr>
          <a:xfrm>
            <a:off x="2801923" y="1291905"/>
            <a:ext cx="8942664" cy="5461234"/>
          </a:xfrm>
        </p:spPr>
        <p:txBody>
          <a:bodyPr>
            <a:normAutofit fontScale="92500"/>
          </a:bodyPr>
          <a:lstStyle/>
          <a:p>
            <a:r>
              <a:rPr lang="en-US" sz="2400" b="1" dirty="0"/>
              <a:t>Connection Establishment</a:t>
            </a:r>
            <a:endParaRPr lang="en-US" sz="2400" dirty="0"/>
          </a:p>
          <a:p>
            <a:pPr lvl="1"/>
            <a:r>
              <a:rPr lang="en-US" sz="2400" dirty="0"/>
              <a:t>A dedicated circuit is set up between sender and receiver through the network switches.</a:t>
            </a:r>
          </a:p>
          <a:p>
            <a:r>
              <a:rPr lang="en-US" sz="2400" b="1" dirty="0"/>
              <a:t>Data Transfer</a:t>
            </a:r>
            <a:endParaRPr lang="en-US" sz="2400" dirty="0"/>
          </a:p>
          <a:p>
            <a:pPr lvl="1"/>
            <a:r>
              <a:rPr lang="en-US" sz="2400" dirty="0"/>
              <a:t>Once established, data flows continuously without interruption.</a:t>
            </a:r>
          </a:p>
          <a:p>
            <a:pPr lvl="1"/>
            <a:r>
              <a:rPr lang="en-US" sz="2400" dirty="0"/>
              <a:t>No addressing needed during data transfer.</a:t>
            </a:r>
          </a:p>
          <a:p>
            <a:r>
              <a:rPr lang="en-US" sz="2400" b="1" dirty="0"/>
              <a:t>Connection Termination</a:t>
            </a:r>
            <a:endParaRPr lang="en-US" sz="2400" dirty="0"/>
          </a:p>
          <a:p>
            <a:pPr lvl="1"/>
            <a:r>
              <a:rPr lang="en-US" sz="2400" dirty="0"/>
              <a:t>Circuit is released after communication ends.</a:t>
            </a:r>
          </a:p>
          <a:p>
            <a:r>
              <a:rPr lang="en-US" sz="2400" b="1" dirty="0"/>
              <a:t>Key Characteristics:</a:t>
            </a:r>
            <a:endParaRPr lang="en-US" sz="2400" dirty="0"/>
          </a:p>
          <a:p>
            <a:r>
              <a:rPr lang="en-US" sz="2400" dirty="0"/>
              <a:t>Guaranteed bandwidth</a:t>
            </a:r>
          </a:p>
          <a:p>
            <a:r>
              <a:rPr lang="en-US" sz="2400" dirty="0"/>
              <a:t>Real-time data flow</a:t>
            </a:r>
          </a:p>
          <a:p>
            <a:r>
              <a:rPr lang="en-US" sz="2400" dirty="0"/>
              <a:t>Inefficient if the channel remains idle</a:t>
            </a:r>
          </a:p>
          <a:p>
            <a:endParaRPr lang="en-US" dirty="0"/>
          </a:p>
        </p:txBody>
      </p:sp>
      <p:sp>
        <p:nvSpPr>
          <p:cNvPr id="4" name="Slide Number Placeholder 3">
            <a:extLst>
              <a:ext uri="{FF2B5EF4-FFF2-40B4-BE49-F238E27FC236}">
                <a16:creationId xmlns:a16="http://schemas.microsoft.com/office/drawing/2014/main" id="{2E14C12E-A4C5-62E8-E416-47D5E0949F85}"/>
              </a:ext>
            </a:extLst>
          </p:cNvPr>
          <p:cNvSpPr>
            <a:spLocks noGrp="1"/>
          </p:cNvSpPr>
          <p:nvPr>
            <p:ph type="sldNum" sz="quarter" idx="10"/>
          </p:nvPr>
        </p:nvSpPr>
        <p:spPr/>
        <p:txBody>
          <a:bodyPr/>
          <a:lstStyle/>
          <a:p>
            <a:fld id="{48F63A3B-78C7-47BE-AE5E-E10140E04643}" type="slidenum">
              <a:rPr lang="en-US" smtClean="0"/>
              <a:pPr/>
              <a:t>74</a:t>
            </a:fld>
            <a:endParaRPr lang="en-US" dirty="0"/>
          </a:p>
        </p:txBody>
      </p:sp>
    </p:spTree>
    <p:extLst>
      <p:ext uri="{BB962C8B-B14F-4D97-AF65-F5344CB8AC3E}">
        <p14:creationId xmlns:p14="http://schemas.microsoft.com/office/powerpoint/2010/main" val="1344411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EECC-39C0-CB4C-D994-F66E0E1421DC}"/>
              </a:ext>
            </a:extLst>
          </p:cNvPr>
          <p:cNvSpPr>
            <a:spLocks noGrp="1"/>
          </p:cNvSpPr>
          <p:nvPr>
            <p:ph type="title"/>
          </p:nvPr>
        </p:nvSpPr>
        <p:spPr>
          <a:xfrm>
            <a:off x="2759979" y="1057274"/>
            <a:ext cx="8666048" cy="994164"/>
          </a:xfrm>
        </p:spPr>
        <p:txBody>
          <a:bodyPr/>
          <a:lstStyle/>
          <a:p>
            <a:r>
              <a:rPr lang="en-US" sz="2800" dirty="0"/>
              <a:t>Applications of Circuit Switching</a:t>
            </a:r>
          </a:p>
        </p:txBody>
      </p:sp>
      <p:sp>
        <p:nvSpPr>
          <p:cNvPr id="3" name="Content Placeholder 2">
            <a:extLst>
              <a:ext uri="{FF2B5EF4-FFF2-40B4-BE49-F238E27FC236}">
                <a16:creationId xmlns:a16="http://schemas.microsoft.com/office/drawing/2014/main" id="{66D257E0-FA98-388E-5669-60358C81BC19}"/>
              </a:ext>
            </a:extLst>
          </p:cNvPr>
          <p:cNvSpPr>
            <a:spLocks noGrp="1"/>
          </p:cNvSpPr>
          <p:nvPr>
            <p:ph sz="half" idx="2"/>
          </p:nvPr>
        </p:nvSpPr>
        <p:spPr>
          <a:xfrm>
            <a:off x="3095538" y="2303028"/>
            <a:ext cx="8330487" cy="4198439"/>
          </a:xfrm>
        </p:spPr>
        <p:txBody>
          <a:bodyPr>
            <a:normAutofit/>
          </a:bodyPr>
          <a:lstStyle/>
          <a:p>
            <a:r>
              <a:rPr lang="en-US" sz="2800" dirty="0"/>
              <a:t>Traditional telephone systems (PSTN)</a:t>
            </a:r>
          </a:p>
          <a:p>
            <a:r>
              <a:rPr lang="en-US" sz="2800" dirty="0"/>
              <a:t>Voice communication requiring real-time transmission</a:t>
            </a:r>
          </a:p>
          <a:p>
            <a:r>
              <a:rPr lang="en-US" sz="2800" dirty="0"/>
              <a:t>Video conferencing in older systems</a:t>
            </a:r>
          </a:p>
        </p:txBody>
      </p:sp>
      <p:sp>
        <p:nvSpPr>
          <p:cNvPr id="4" name="Slide Number Placeholder 3">
            <a:extLst>
              <a:ext uri="{FF2B5EF4-FFF2-40B4-BE49-F238E27FC236}">
                <a16:creationId xmlns:a16="http://schemas.microsoft.com/office/drawing/2014/main" id="{B5CC0F5F-7FE9-A0F2-35F9-52228DBDA07D}"/>
              </a:ext>
            </a:extLst>
          </p:cNvPr>
          <p:cNvSpPr>
            <a:spLocks noGrp="1"/>
          </p:cNvSpPr>
          <p:nvPr>
            <p:ph type="sldNum" sz="quarter" idx="10"/>
          </p:nvPr>
        </p:nvSpPr>
        <p:spPr/>
        <p:txBody>
          <a:bodyPr/>
          <a:lstStyle/>
          <a:p>
            <a:fld id="{48F63A3B-78C7-47BE-AE5E-E10140E04643}" type="slidenum">
              <a:rPr lang="en-US" smtClean="0"/>
              <a:pPr/>
              <a:t>75</a:t>
            </a:fld>
            <a:endParaRPr lang="en-US" dirty="0"/>
          </a:p>
        </p:txBody>
      </p:sp>
    </p:spTree>
    <p:extLst>
      <p:ext uri="{BB962C8B-B14F-4D97-AF65-F5344CB8AC3E}">
        <p14:creationId xmlns:p14="http://schemas.microsoft.com/office/powerpoint/2010/main" val="2458199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6E1F6-3A46-9FA8-2F90-CECE77DD4A7A}"/>
              </a:ext>
            </a:extLst>
          </p:cNvPr>
          <p:cNvSpPr>
            <a:spLocks noGrp="1"/>
          </p:cNvSpPr>
          <p:nvPr>
            <p:ph type="title"/>
          </p:nvPr>
        </p:nvSpPr>
        <p:spPr/>
        <p:txBody>
          <a:bodyPr/>
          <a:lstStyle/>
          <a:p>
            <a:r>
              <a:rPr lang="en-US" sz="2800" dirty="0"/>
              <a:t>Advantages and Disadvantages of Circuit</a:t>
            </a:r>
          </a:p>
        </p:txBody>
      </p:sp>
      <p:sp>
        <p:nvSpPr>
          <p:cNvPr id="3" name="Content Placeholder 2">
            <a:extLst>
              <a:ext uri="{FF2B5EF4-FFF2-40B4-BE49-F238E27FC236}">
                <a16:creationId xmlns:a16="http://schemas.microsoft.com/office/drawing/2014/main" id="{922183D6-C2C0-EABE-3BA9-843D520AFA0C}"/>
              </a:ext>
            </a:extLst>
          </p:cNvPr>
          <p:cNvSpPr>
            <a:spLocks noGrp="1"/>
          </p:cNvSpPr>
          <p:nvPr>
            <p:ph sz="half" idx="2"/>
          </p:nvPr>
        </p:nvSpPr>
        <p:spPr>
          <a:xfrm>
            <a:off x="3129094" y="2180024"/>
            <a:ext cx="8296931" cy="4408164"/>
          </a:xfrm>
        </p:spPr>
        <p:txBody>
          <a:bodyPr>
            <a:normAutofit/>
          </a:bodyPr>
          <a:lstStyle/>
          <a:p>
            <a:pPr marL="0" indent="0">
              <a:buNone/>
            </a:pPr>
            <a:r>
              <a:rPr lang="en-US" sz="2800" b="1" dirty="0"/>
              <a:t>Advantages:</a:t>
            </a:r>
          </a:p>
          <a:p>
            <a:r>
              <a:rPr lang="en-US" sz="2800" dirty="0"/>
              <a:t>Guaranteed bandwidth</a:t>
            </a:r>
          </a:p>
          <a:p>
            <a:r>
              <a:rPr lang="en-US" sz="2800" dirty="0"/>
              <a:t>No congestion once circuit is established</a:t>
            </a:r>
          </a:p>
          <a:p>
            <a:r>
              <a:rPr lang="en-US" sz="2800" dirty="0"/>
              <a:t>Suitable for real-time communication</a:t>
            </a:r>
          </a:p>
          <a:p>
            <a:pPr marL="0" indent="0">
              <a:buNone/>
            </a:pPr>
            <a:r>
              <a:rPr lang="en-US" sz="2800" b="1" dirty="0"/>
              <a:t>Disadvantages:</a:t>
            </a:r>
          </a:p>
          <a:p>
            <a:r>
              <a:rPr lang="en-US" sz="2800" dirty="0"/>
              <a:t>Wastes bandwidth during idle times</a:t>
            </a:r>
          </a:p>
          <a:p>
            <a:r>
              <a:rPr lang="en-US" sz="2800" dirty="0"/>
              <a:t>Long setup time</a:t>
            </a:r>
          </a:p>
          <a:p>
            <a:r>
              <a:rPr lang="en-US" sz="2800" dirty="0"/>
              <a:t>Inefficient for bursty data traffic</a:t>
            </a:r>
          </a:p>
        </p:txBody>
      </p:sp>
      <p:sp>
        <p:nvSpPr>
          <p:cNvPr id="4" name="Slide Number Placeholder 3">
            <a:extLst>
              <a:ext uri="{FF2B5EF4-FFF2-40B4-BE49-F238E27FC236}">
                <a16:creationId xmlns:a16="http://schemas.microsoft.com/office/drawing/2014/main" id="{5EF5FC40-B1F2-516E-27FD-346846CD22FA}"/>
              </a:ext>
            </a:extLst>
          </p:cNvPr>
          <p:cNvSpPr>
            <a:spLocks noGrp="1"/>
          </p:cNvSpPr>
          <p:nvPr>
            <p:ph type="sldNum" sz="quarter" idx="10"/>
          </p:nvPr>
        </p:nvSpPr>
        <p:spPr/>
        <p:txBody>
          <a:bodyPr/>
          <a:lstStyle/>
          <a:p>
            <a:fld id="{48F63A3B-78C7-47BE-AE5E-E10140E04643}" type="slidenum">
              <a:rPr lang="en-US" smtClean="0"/>
              <a:pPr/>
              <a:t>76</a:t>
            </a:fld>
            <a:endParaRPr lang="en-US" dirty="0"/>
          </a:p>
        </p:txBody>
      </p:sp>
    </p:spTree>
    <p:extLst>
      <p:ext uri="{BB962C8B-B14F-4D97-AF65-F5344CB8AC3E}">
        <p14:creationId xmlns:p14="http://schemas.microsoft.com/office/powerpoint/2010/main" val="2602893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191D-A1B7-72B5-DF3D-E026E4A5FB69}"/>
              </a:ext>
            </a:extLst>
          </p:cNvPr>
          <p:cNvSpPr>
            <a:spLocks noGrp="1"/>
          </p:cNvSpPr>
          <p:nvPr>
            <p:ph type="title"/>
          </p:nvPr>
        </p:nvSpPr>
        <p:spPr/>
        <p:txBody>
          <a:bodyPr/>
          <a:lstStyle/>
          <a:p>
            <a:r>
              <a:rPr lang="en-US" dirty="0"/>
              <a:t>2. Packet Switching</a:t>
            </a:r>
          </a:p>
        </p:txBody>
      </p:sp>
      <p:sp>
        <p:nvSpPr>
          <p:cNvPr id="3" name="Content Placeholder 2">
            <a:extLst>
              <a:ext uri="{FF2B5EF4-FFF2-40B4-BE49-F238E27FC236}">
                <a16:creationId xmlns:a16="http://schemas.microsoft.com/office/drawing/2014/main" id="{E8B1CEE6-29B5-D372-B9F3-1C0F9C456FE2}"/>
              </a:ext>
            </a:extLst>
          </p:cNvPr>
          <p:cNvSpPr>
            <a:spLocks noGrp="1"/>
          </p:cNvSpPr>
          <p:nvPr>
            <p:ph sz="half" idx="2"/>
          </p:nvPr>
        </p:nvSpPr>
        <p:spPr>
          <a:xfrm>
            <a:off x="1237593" y="2303028"/>
            <a:ext cx="4989786" cy="3961593"/>
          </a:xfrm>
        </p:spPr>
        <p:txBody>
          <a:bodyPr>
            <a:normAutofit fontScale="92500" lnSpcReduction="20000"/>
          </a:bodyPr>
          <a:lstStyle/>
          <a:p>
            <a:r>
              <a:rPr lang="en-US" sz="2800" dirty="0"/>
              <a:t>Data is broken into smaller packets, each containing a portion of the message along with control information.</a:t>
            </a:r>
          </a:p>
          <a:p>
            <a:r>
              <a:rPr lang="en-US" sz="2800" dirty="0"/>
              <a:t>Packets travel independently through the network and may take different paths to reach the destination.</a:t>
            </a:r>
          </a:p>
          <a:p>
            <a:r>
              <a:rPr lang="en-US" sz="2800" dirty="0"/>
              <a:t>Used widely in modern data networks including the Internet.</a:t>
            </a:r>
          </a:p>
        </p:txBody>
      </p:sp>
      <p:pic>
        <p:nvPicPr>
          <p:cNvPr id="6" name="Content Placeholder 5">
            <a:extLst>
              <a:ext uri="{FF2B5EF4-FFF2-40B4-BE49-F238E27FC236}">
                <a16:creationId xmlns:a16="http://schemas.microsoft.com/office/drawing/2014/main" id="{89BA19DB-05A2-0464-C96F-2CA55129F5FC}"/>
              </a:ext>
            </a:extLst>
          </p:cNvPr>
          <p:cNvPicPr>
            <a:picLocks noGrp="1" noChangeAspect="1"/>
          </p:cNvPicPr>
          <p:nvPr>
            <p:ph sz="half" idx="15"/>
          </p:nvPr>
        </p:nvPicPr>
        <p:blipFill>
          <a:blip r:embed="rId2"/>
          <a:stretch>
            <a:fillRect/>
          </a:stretch>
        </p:blipFill>
        <p:spPr>
          <a:xfrm>
            <a:off x="6096000" y="2561897"/>
            <a:ext cx="6095999" cy="3551539"/>
          </a:xfrm>
          <a:prstGeom prst="rect">
            <a:avLst/>
          </a:prstGeom>
        </p:spPr>
      </p:pic>
      <p:sp>
        <p:nvSpPr>
          <p:cNvPr id="4" name="Slide Number Placeholder 3">
            <a:extLst>
              <a:ext uri="{FF2B5EF4-FFF2-40B4-BE49-F238E27FC236}">
                <a16:creationId xmlns:a16="http://schemas.microsoft.com/office/drawing/2014/main" id="{BA50E55A-F472-996C-65FD-6058586DADE6}"/>
              </a:ext>
            </a:extLst>
          </p:cNvPr>
          <p:cNvSpPr>
            <a:spLocks noGrp="1"/>
          </p:cNvSpPr>
          <p:nvPr>
            <p:ph type="sldNum" sz="quarter" idx="10"/>
          </p:nvPr>
        </p:nvSpPr>
        <p:spPr/>
        <p:txBody>
          <a:bodyPr/>
          <a:lstStyle/>
          <a:p>
            <a:fld id="{48F63A3B-78C7-47BE-AE5E-E10140E04643}" type="slidenum">
              <a:rPr lang="en-US" smtClean="0"/>
              <a:pPr/>
              <a:t>77</a:t>
            </a:fld>
            <a:endParaRPr lang="en-US" dirty="0"/>
          </a:p>
        </p:txBody>
      </p:sp>
    </p:spTree>
    <p:extLst>
      <p:ext uri="{BB962C8B-B14F-4D97-AF65-F5344CB8AC3E}">
        <p14:creationId xmlns:p14="http://schemas.microsoft.com/office/powerpoint/2010/main" val="42665012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00FC-9A0F-8A81-79BC-43FEA8A7A2F2}"/>
              </a:ext>
            </a:extLst>
          </p:cNvPr>
          <p:cNvSpPr>
            <a:spLocks noGrp="1"/>
          </p:cNvSpPr>
          <p:nvPr>
            <p:ph type="title"/>
          </p:nvPr>
        </p:nvSpPr>
        <p:spPr>
          <a:xfrm>
            <a:off x="2885813" y="457199"/>
            <a:ext cx="8540213" cy="471489"/>
          </a:xfrm>
        </p:spPr>
        <p:txBody>
          <a:bodyPr/>
          <a:lstStyle/>
          <a:p>
            <a:r>
              <a:rPr lang="en-US" sz="2400" dirty="0"/>
              <a:t>Packet Switching – Working Principle</a:t>
            </a:r>
          </a:p>
        </p:txBody>
      </p:sp>
      <p:sp>
        <p:nvSpPr>
          <p:cNvPr id="3" name="Content Placeholder 2">
            <a:extLst>
              <a:ext uri="{FF2B5EF4-FFF2-40B4-BE49-F238E27FC236}">
                <a16:creationId xmlns:a16="http://schemas.microsoft.com/office/drawing/2014/main" id="{CA410E34-3CB3-F009-8C8D-F462A8896853}"/>
              </a:ext>
            </a:extLst>
          </p:cNvPr>
          <p:cNvSpPr>
            <a:spLocks noGrp="1"/>
          </p:cNvSpPr>
          <p:nvPr>
            <p:ph sz="half" idx="2"/>
          </p:nvPr>
        </p:nvSpPr>
        <p:spPr>
          <a:xfrm>
            <a:off x="2667698" y="1073792"/>
            <a:ext cx="9253057" cy="5587068"/>
          </a:xfrm>
        </p:spPr>
        <p:txBody>
          <a:bodyPr>
            <a:normAutofit fontScale="85000" lnSpcReduction="10000"/>
          </a:bodyPr>
          <a:lstStyle/>
          <a:p>
            <a:r>
              <a:rPr lang="en-US" sz="2600" b="1" dirty="0"/>
              <a:t>Message Splitting</a:t>
            </a:r>
            <a:endParaRPr lang="en-US" sz="2600" dirty="0"/>
          </a:p>
          <a:p>
            <a:pPr lvl="1"/>
            <a:r>
              <a:rPr lang="en-US" sz="2600" dirty="0"/>
              <a:t>Data is divided into packets.</a:t>
            </a:r>
          </a:p>
          <a:p>
            <a:r>
              <a:rPr lang="en-US" sz="2600" b="1" dirty="0"/>
              <a:t>Independent Routing</a:t>
            </a:r>
            <a:endParaRPr lang="en-US" sz="2600" dirty="0"/>
          </a:p>
          <a:p>
            <a:pPr lvl="1"/>
            <a:r>
              <a:rPr lang="en-US" sz="2600" dirty="0"/>
              <a:t>Each packet is routed separately based on destination address.</a:t>
            </a:r>
          </a:p>
          <a:p>
            <a:r>
              <a:rPr lang="en-US" sz="2600" b="1" dirty="0"/>
              <a:t>Packet Reassembly</a:t>
            </a:r>
            <a:endParaRPr lang="en-US" sz="2600" dirty="0"/>
          </a:p>
          <a:p>
            <a:pPr lvl="1"/>
            <a:r>
              <a:rPr lang="en-US" sz="2600" dirty="0"/>
              <a:t>The receiving device reassembles packets using sequence numbers.</a:t>
            </a:r>
          </a:p>
          <a:p>
            <a:pPr marL="0" indent="0">
              <a:buNone/>
            </a:pPr>
            <a:r>
              <a:rPr lang="en-US" sz="2600" b="1" dirty="0"/>
              <a:t>Two Types:</a:t>
            </a:r>
            <a:endParaRPr lang="en-US" sz="2600" dirty="0"/>
          </a:p>
          <a:p>
            <a:r>
              <a:rPr lang="en-US" sz="2600" b="1" dirty="0"/>
              <a:t>Datagram Packet Switching:</a:t>
            </a:r>
            <a:r>
              <a:rPr lang="en-US" sz="2600" dirty="0"/>
              <a:t> Each packet is treated independently.</a:t>
            </a:r>
          </a:p>
          <a:p>
            <a:r>
              <a:rPr lang="en-US" sz="2600" b="1" dirty="0"/>
              <a:t>Virtual Circuit Packet Switching:</a:t>
            </a:r>
            <a:r>
              <a:rPr lang="en-US" sz="2600" dirty="0"/>
              <a:t> A logical path is established first.</a:t>
            </a:r>
          </a:p>
          <a:p>
            <a:pPr marL="0" indent="0">
              <a:buNone/>
            </a:pPr>
            <a:r>
              <a:rPr lang="en-US" sz="2600" b="1" dirty="0"/>
              <a:t>Key Characteristics:</a:t>
            </a:r>
            <a:endParaRPr lang="en-US" sz="2600" dirty="0"/>
          </a:p>
          <a:p>
            <a:r>
              <a:rPr lang="en-US" sz="2600" dirty="0"/>
              <a:t>Efficient use of network resources</a:t>
            </a:r>
          </a:p>
          <a:p>
            <a:r>
              <a:rPr lang="en-US" sz="2600" dirty="0"/>
              <a:t>Supports bursty traffic</a:t>
            </a:r>
          </a:p>
          <a:p>
            <a:r>
              <a:rPr lang="en-US" sz="2600" dirty="0"/>
              <a:t>Packets may arrive out of order</a:t>
            </a:r>
          </a:p>
          <a:p>
            <a:endParaRPr lang="en-US" dirty="0"/>
          </a:p>
        </p:txBody>
      </p:sp>
      <p:sp>
        <p:nvSpPr>
          <p:cNvPr id="4" name="Slide Number Placeholder 3">
            <a:extLst>
              <a:ext uri="{FF2B5EF4-FFF2-40B4-BE49-F238E27FC236}">
                <a16:creationId xmlns:a16="http://schemas.microsoft.com/office/drawing/2014/main" id="{CD6C8945-AF86-C474-136E-13333108BB83}"/>
              </a:ext>
            </a:extLst>
          </p:cNvPr>
          <p:cNvSpPr>
            <a:spLocks noGrp="1"/>
          </p:cNvSpPr>
          <p:nvPr>
            <p:ph type="sldNum" sz="quarter" idx="10"/>
          </p:nvPr>
        </p:nvSpPr>
        <p:spPr/>
        <p:txBody>
          <a:bodyPr/>
          <a:lstStyle/>
          <a:p>
            <a:fld id="{48F63A3B-78C7-47BE-AE5E-E10140E04643}" type="slidenum">
              <a:rPr lang="en-US" smtClean="0"/>
              <a:pPr/>
              <a:t>78</a:t>
            </a:fld>
            <a:endParaRPr lang="en-US" dirty="0"/>
          </a:p>
        </p:txBody>
      </p:sp>
    </p:spTree>
    <p:extLst>
      <p:ext uri="{BB962C8B-B14F-4D97-AF65-F5344CB8AC3E}">
        <p14:creationId xmlns:p14="http://schemas.microsoft.com/office/powerpoint/2010/main" val="2150679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0543-5162-633A-DE00-222F82B5F8BF}"/>
              </a:ext>
            </a:extLst>
          </p:cNvPr>
          <p:cNvSpPr>
            <a:spLocks noGrp="1"/>
          </p:cNvSpPr>
          <p:nvPr>
            <p:ph type="title"/>
          </p:nvPr>
        </p:nvSpPr>
        <p:spPr>
          <a:xfrm>
            <a:off x="2814613" y="560879"/>
            <a:ext cx="7965461" cy="471489"/>
          </a:xfrm>
        </p:spPr>
        <p:txBody>
          <a:bodyPr/>
          <a:lstStyle/>
          <a:p>
            <a:r>
              <a:rPr lang="en-US" sz="2800" dirty="0"/>
              <a:t>Applications of Packet Switching</a:t>
            </a:r>
          </a:p>
        </p:txBody>
      </p:sp>
      <p:sp>
        <p:nvSpPr>
          <p:cNvPr id="3" name="Content Placeholder 2">
            <a:extLst>
              <a:ext uri="{FF2B5EF4-FFF2-40B4-BE49-F238E27FC236}">
                <a16:creationId xmlns:a16="http://schemas.microsoft.com/office/drawing/2014/main" id="{139EA044-8BEF-E7D9-6D32-F8FF1B3BEBD5}"/>
              </a:ext>
            </a:extLst>
          </p:cNvPr>
          <p:cNvSpPr>
            <a:spLocks noGrp="1"/>
          </p:cNvSpPr>
          <p:nvPr>
            <p:ph sz="half" idx="2"/>
          </p:nvPr>
        </p:nvSpPr>
        <p:spPr>
          <a:xfrm>
            <a:off x="2659310" y="1333850"/>
            <a:ext cx="8766715" cy="4466877"/>
          </a:xfrm>
        </p:spPr>
        <p:txBody>
          <a:bodyPr>
            <a:normAutofit/>
          </a:bodyPr>
          <a:lstStyle/>
          <a:p>
            <a:r>
              <a:rPr lang="en-US" sz="2800" dirty="0"/>
              <a:t>Internet and IP networks</a:t>
            </a:r>
          </a:p>
          <a:p>
            <a:r>
              <a:rPr lang="en-US" sz="2800" dirty="0"/>
              <a:t>Email communication</a:t>
            </a:r>
          </a:p>
          <a:p>
            <a:r>
              <a:rPr lang="en-US" sz="2800" dirty="0"/>
              <a:t>Browsing and social media</a:t>
            </a:r>
          </a:p>
          <a:p>
            <a:r>
              <a:rPr lang="en-US" sz="2800" dirty="0"/>
              <a:t>VoIP (Voice over IP)</a:t>
            </a:r>
          </a:p>
          <a:p>
            <a:r>
              <a:rPr lang="en-US" sz="2800" dirty="0"/>
              <a:t>Multimedia streaming</a:t>
            </a:r>
          </a:p>
          <a:p>
            <a:r>
              <a:rPr lang="en-US" sz="2800" dirty="0"/>
              <a:t>Cloud and data center networks</a:t>
            </a:r>
          </a:p>
        </p:txBody>
      </p:sp>
      <p:sp>
        <p:nvSpPr>
          <p:cNvPr id="4" name="Slide Number Placeholder 3">
            <a:extLst>
              <a:ext uri="{FF2B5EF4-FFF2-40B4-BE49-F238E27FC236}">
                <a16:creationId xmlns:a16="http://schemas.microsoft.com/office/drawing/2014/main" id="{AEAC1861-FEBE-BC2F-8EF8-08A532B5303F}"/>
              </a:ext>
            </a:extLst>
          </p:cNvPr>
          <p:cNvSpPr>
            <a:spLocks noGrp="1"/>
          </p:cNvSpPr>
          <p:nvPr>
            <p:ph type="sldNum" sz="quarter" idx="10"/>
          </p:nvPr>
        </p:nvSpPr>
        <p:spPr/>
        <p:txBody>
          <a:bodyPr/>
          <a:lstStyle/>
          <a:p>
            <a:fld id="{48F63A3B-78C7-47BE-AE5E-E10140E04643}" type="slidenum">
              <a:rPr lang="en-US" smtClean="0"/>
              <a:pPr/>
              <a:t>79</a:t>
            </a:fld>
            <a:endParaRPr lang="en-US" dirty="0"/>
          </a:p>
        </p:txBody>
      </p:sp>
    </p:spTree>
    <p:extLst>
      <p:ext uri="{BB962C8B-B14F-4D97-AF65-F5344CB8AC3E}">
        <p14:creationId xmlns:p14="http://schemas.microsoft.com/office/powerpoint/2010/main" val="276688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914400" y="965393"/>
            <a:ext cx="7631709" cy="1091627"/>
          </a:xfrm>
        </p:spPr>
        <p:txBody>
          <a:bodyPr/>
          <a:lstStyle/>
          <a:p>
            <a:r>
              <a:rPr lang="en-US" dirty="0" err="1"/>
              <a:t>Protocals</a:t>
            </a:r>
            <a:endParaRPr lang="en-US" dirty="0"/>
          </a:p>
        </p:txBody>
      </p:sp>
      <p:sp>
        <p:nvSpPr>
          <p:cNvPr id="14" name="Content Placeholder 7">
            <a:extLst>
              <a:ext uri="{FF2B5EF4-FFF2-40B4-BE49-F238E27FC236}">
                <a16:creationId xmlns:a16="http://schemas.microsoft.com/office/drawing/2014/main" id="{749C7CD1-A9AA-49E3-6734-AD9546F2DF5B}"/>
              </a:ext>
            </a:extLst>
          </p:cNvPr>
          <p:cNvSpPr>
            <a:spLocks noGrp="1"/>
          </p:cNvSpPr>
          <p:nvPr>
            <p:ph sz="half" idx="15"/>
          </p:nvPr>
        </p:nvSpPr>
        <p:spPr>
          <a:xfrm>
            <a:off x="883698" y="2057020"/>
            <a:ext cx="7631709" cy="4620617"/>
          </a:xfrm>
        </p:spPr>
        <p:txBody>
          <a:bodyPr>
            <a:normAutofit lnSpcReduction="10000"/>
          </a:bodyPr>
          <a:lstStyle/>
          <a:p>
            <a:pPr marL="0" indent="0">
              <a:buNone/>
            </a:pPr>
            <a:r>
              <a:rPr lang="en-US" sz="2400" dirty="0"/>
              <a:t>It is an agreed upon set or rules used by the sender and receiver to communicate data. A protocol is a set of rules that governs data communication.  </a:t>
            </a:r>
          </a:p>
          <a:p>
            <a:pPr marL="0" indent="0">
              <a:buNone/>
            </a:pPr>
            <a:r>
              <a:rPr lang="en-US" sz="2400" dirty="0"/>
              <a:t> A Protocol is a necessity in data communications without which the communicating entities are like two persons trying to talk to each other in a different language without know the other language.</a:t>
            </a:r>
          </a:p>
          <a:p>
            <a:pPr marL="0" indent="0">
              <a:buNone/>
            </a:pPr>
            <a:r>
              <a:rPr lang="en-US" sz="2400" dirty="0"/>
              <a:t>The key features of a protocol are:</a:t>
            </a:r>
          </a:p>
          <a:p>
            <a:pPr marL="288036" lvl="1" indent="0">
              <a:buNone/>
            </a:pPr>
            <a:r>
              <a:rPr lang="en-US" sz="2400" dirty="0"/>
              <a:t>•Syntax – format of data blocks</a:t>
            </a:r>
          </a:p>
          <a:p>
            <a:pPr marL="288036" lvl="1" indent="0">
              <a:buNone/>
            </a:pPr>
            <a:r>
              <a:rPr lang="en-US" sz="2400" dirty="0"/>
              <a:t>•Semantics – control information for coordination and error handling</a:t>
            </a:r>
          </a:p>
          <a:p>
            <a:pPr marL="288036" lvl="1" indent="0">
              <a:buNone/>
            </a:pPr>
            <a:r>
              <a:rPr lang="en-US" sz="2400" dirty="0"/>
              <a:t>•Timing – speed matching and sequencing</a:t>
            </a:r>
          </a:p>
          <a:p>
            <a:pPr marL="0" indent="0">
              <a:buNone/>
            </a:pPr>
            <a:endParaRPr lang="en-US" dirty="0"/>
          </a:p>
        </p:txBody>
      </p:sp>
      <p:pic>
        <p:nvPicPr>
          <p:cNvPr id="10" name="Picture Placeholder 9">
            <a:extLst>
              <a:ext uri="{FF2B5EF4-FFF2-40B4-BE49-F238E27FC236}">
                <a16:creationId xmlns:a16="http://schemas.microsoft.com/office/drawing/2014/main" id="{DD0A0899-5B02-CEB5-E5DD-448B169C2377}"/>
              </a:ext>
            </a:extLst>
          </p:cNvPr>
          <p:cNvPicPr>
            <a:picLocks noGrp="1" noChangeAspect="1"/>
          </p:cNvPicPr>
          <p:nvPr>
            <p:ph type="pic" sz="quarter" idx="14"/>
          </p:nvPr>
        </p:nvPicPr>
        <p:blipFill>
          <a:blip r:embed="rId3"/>
          <a:srcRect l="29646" r="29646"/>
          <a:stretch/>
        </p:blipFill>
        <p:spPr>
          <a:xfrm>
            <a:off x="8989454" y="965393"/>
            <a:ext cx="3202545" cy="5892607"/>
          </a:xfrm>
        </p:spPr>
      </p:pic>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1941619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CA11-03AD-AEA9-D720-61AB5B5E8D13}"/>
              </a:ext>
            </a:extLst>
          </p:cNvPr>
          <p:cNvSpPr>
            <a:spLocks noGrp="1"/>
          </p:cNvSpPr>
          <p:nvPr>
            <p:ph type="title"/>
          </p:nvPr>
        </p:nvSpPr>
        <p:spPr>
          <a:xfrm>
            <a:off x="2926770" y="293876"/>
            <a:ext cx="7965461" cy="994164"/>
          </a:xfrm>
        </p:spPr>
        <p:txBody>
          <a:bodyPr/>
          <a:lstStyle/>
          <a:p>
            <a:r>
              <a:rPr lang="en-US" sz="2800" dirty="0">
                <a:solidFill>
                  <a:schemeClr val="accent1">
                    <a:lumMod val="25000"/>
                  </a:schemeClr>
                </a:solidFill>
              </a:rPr>
              <a:t>Advantages and Disadvantages of Packet Switching</a:t>
            </a:r>
          </a:p>
        </p:txBody>
      </p:sp>
      <p:sp>
        <p:nvSpPr>
          <p:cNvPr id="3" name="Content Placeholder 2">
            <a:extLst>
              <a:ext uri="{FF2B5EF4-FFF2-40B4-BE49-F238E27FC236}">
                <a16:creationId xmlns:a16="http://schemas.microsoft.com/office/drawing/2014/main" id="{C04FDC1A-1423-520A-A9D2-368D1BCB0982}"/>
              </a:ext>
            </a:extLst>
          </p:cNvPr>
          <p:cNvSpPr>
            <a:spLocks noGrp="1"/>
          </p:cNvSpPr>
          <p:nvPr>
            <p:ph sz="half" idx="2"/>
          </p:nvPr>
        </p:nvSpPr>
        <p:spPr>
          <a:xfrm>
            <a:off x="2734811" y="1451363"/>
            <a:ext cx="8691214" cy="5024938"/>
          </a:xfrm>
        </p:spPr>
        <p:txBody>
          <a:bodyPr/>
          <a:lstStyle/>
          <a:p>
            <a:pPr marL="0" indent="0">
              <a:buNone/>
            </a:pPr>
            <a:r>
              <a:rPr lang="en-US" sz="2800" b="1" dirty="0"/>
              <a:t>Advantages:</a:t>
            </a:r>
            <a:endParaRPr lang="en-US" sz="2800" dirty="0"/>
          </a:p>
          <a:p>
            <a:r>
              <a:rPr lang="en-US" sz="2800" dirty="0"/>
              <a:t>Efficient use of network bandwidth</a:t>
            </a:r>
          </a:p>
          <a:p>
            <a:r>
              <a:rPr lang="en-US" sz="2800" dirty="0"/>
              <a:t>Supports many users simultaneously</a:t>
            </a:r>
          </a:p>
          <a:p>
            <a:r>
              <a:rPr lang="en-US" sz="2800" dirty="0"/>
              <a:t>Robust – packets can take alternative routes</a:t>
            </a:r>
          </a:p>
          <a:p>
            <a:r>
              <a:rPr lang="en-US" sz="2800" dirty="0"/>
              <a:t>Ideal for data, multimedia, and Internet traffic</a:t>
            </a:r>
          </a:p>
          <a:p>
            <a:pPr marL="0" indent="0">
              <a:buNone/>
            </a:pPr>
            <a:r>
              <a:rPr lang="en-US" sz="2800" b="1" dirty="0"/>
              <a:t>Disadvantages:</a:t>
            </a:r>
            <a:endParaRPr lang="en-US" sz="2800" dirty="0"/>
          </a:p>
          <a:p>
            <a:r>
              <a:rPr lang="en-US" sz="2800" dirty="0"/>
              <a:t>Possible delay and jitter</a:t>
            </a:r>
          </a:p>
          <a:p>
            <a:r>
              <a:rPr lang="en-US" sz="2800" dirty="0"/>
              <a:t>Packets may arrive out of order</a:t>
            </a:r>
          </a:p>
          <a:p>
            <a:r>
              <a:rPr lang="en-US" sz="2800" dirty="0"/>
              <a:t>Requires complex protocols and error control</a:t>
            </a:r>
          </a:p>
          <a:p>
            <a:endParaRPr lang="en-US" dirty="0"/>
          </a:p>
        </p:txBody>
      </p:sp>
      <p:sp>
        <p:nvSpPr>
          <p:cNvPr id="4" name="Slide Number Placeholder 3">
            <a:extLst>
              <a:ext uri="{FF2B5EF4-FFF2-40B4-BE49-F238E27FC236}">
                <a16:creationId xmlns:a16="http://schemas.microsoft.com/office/drawing/2014/main" id="{F53ECEE3-2FB4-E199-60F6-085DDB49D3E4}"/>
              </a:ext>
            </a:extLst>
          </p:cNvPr>
          <p:cNvSpPr>
            <a:spLocks noGrp="1"/>
          </p:cNvSpPr>
          <p:nvPr>
            <p:ph type="sldNum" sz="quarter" idx="10"/>
          </p:nvPr>
        </p:nvSpPr>
        <p:spPr/>
        <p:txBody>
          <a:bodyPr/>
          <a:lstStyle/>
          <a:p>
            <a:fld id="{48F63A3B-78C7-47BE-AE5E-E10140E04643}" type="slidenum">
              <a:rPr lang="en-US" smtClean="0"/>
              <a:pPr/>
              <a:t>80</a:t>
            </a:fld>
            <a:endParaRPr lang="en-US" dirty="0"/>
          </a:p>
        </p:txBody>
      </p:sp>
    </p:spTree>
    <p:extLst>
      <p:ext uri="{BB962C8B-B14F-4D97-AF65-F5344CB8AC3E}">
        <p14:creationId xmlns:p14="http://schemas.microsoft.com/office/powerpoint/2010/main" val="801004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767D-ACF1-42A9-573E-AD027EFCBCB9}"/>
              </a:ext>
            </a:extLst>
          </p:cNvPr>
          <p:cNvSpPr>
            <a:spLocks noGrp="1"/>
          </p:cNvSpPr>
          <p:nvPr>
            <p:ph type="title"/>
          </p:nvPr>
        </p:nvSpPr>
        <p:spPr>
          <a:xfrm>
            <a:off x="1716101" y="339943"/>
            <a:ext cx="9875463" cy="999746"/>
          </a:xfrm>
        </p:spPr>
        <p:txBody>
          <a:bodyPr/>
          <a:lstStyle/>
          <a:p>
            <a:r>
              <a:rPr lang="en-US" sz="2800" dirty="0"/>
              <a:t>Message Switching</a:t>
            </a:r>
          </a:p>
        </p:txBody>
      </p:sp>
      <p:sp>
        <p:nvSpPr>
          <p:cNvPr id="3" name="Content Placeholder 2">
            <a:extLst>
              <a:ext uri="{FF2B5EF4-FFF2-40B4-BE49-F238E27FC236}">
                <a16:creationId xmlns:a16="http://schemas.microsoft.com/office/drawing/2014/main" id="{1B01595B-9F33-3809-5FCD-5AB58FC85AEB}"/>
              </a:ext>
            </a:extLst>
          </p:cNvPr>
          <p:cNvSpPr>
            <a:spLocks noGrp="1"/>
          </p:cNvSpPr>
          <p:nvPr>
            <p:ph sz="half" idx="2"/>
          </p:nvPr>
        </p:nvSpPr>
        <p:spPr>
          <a:xfrm>
            <a:off x="1308538" y="1718442"/>
            <a:ext cx="4981903" cy="4546180"/>
          </a:xfrm>
        </p:spPr>
        <p:txBody>
          <a:bodyPr>
            <a:normAutofit/>
          </a:bodyPr>
          <a:lstStyle/>
          <a:p>
            <a:r>
              <a:rPr lang="en-US" sz="2800" dirty="0"/>
              <a:t>Entire messages are sent as a single unit and stored temporarily at intermediate nodes (store-and-forward).</a:t>
            </a:r>
          </a:p>
          <a:p>
            <a:r>
              <a:rPr lang="en-US" sz="2800" dirty="0"/>
              <a:t>No dedicated path is required.</a:t>
            </a:r>
          </a:p>
          <a:p>
            <a:r>
              <a:rPr lang="en-US" sz="2800" dirty="0"/>
              <a:t>Messages may experience delays depending on network traffic and storage availability.</a:t>
            </a:r>
          </a:p>
        </p:txBody>
      </p:sp>
      <p:pic>
        <p:nvPicPr>
          <p:cNvPr id="6" name="Content Placeholder 5">
            <a:extLst>
              <a:ext uri="{FF2B5EF4-FFF2-40B4-BE49-F238E27FC236}">
                <a16:creationId xmlns:a16="http://schemas.microsoft.com/office/drawing/2014/main" id="{DC092E2F-BDE5-3191-BDA9-B74C3B0A490E}"/>
              </a:ext>
            </a:extLst>
          </p:cNvPr>
          <p:cNvPicPr>
            <a:picLocks noGrp="1" noChangeAspect="1"/>
          </p:cNvPicPr>
          <p:nvPr>
            <p:ph sz="half" idx="15"/>
          </p:nvPr>
        </p:nvPicPr>
        <p:blipFill>
          <a:blip r:embed="rId2"/>
          <a:stretch>
            <a:fillRect/>
          </a:stretch>
        </p:blipFill>
        <p:spPr>
          <a:xfrm>
            <a:off x="6392918" y="2088931"/>
            <a:ext cx="5636172" cy="3231931"/>
          </a:xfrm>
          <a:prstGeom prst="rect">
            <a:avLst/>
          </a:prstGeom>
        </p:spPr>
      </p:pic>
      <p:sp>
        <p:nvSpPr>
          <p:cNvPr id="4" name="Slide Number Placeholder 3">
            <a:extLst>
              <a:ext uri="{FF2B5EF4-FFF2-40B4-BE49-F238E27FC236}">
                <a16:creationId xmlns:a16="http://schemas.microsoft.com/office/drawing/2014/main" id="{5CFE0241-23FF-823B-613B-EA5258B47198}"/>
              </a:ext>
            </a:extLst>
          </p:cNvPr>
          <p:cNvSpPr>
            <a:spLocks noGrp="1"/>
          </p:cNvSpPr>
          <p:nvPr>
            <p:ph type="sldNum" sz="quarter" idx="10"/>
          </p:nvPr>
        </p:nvSpPr>
        <p:spPr/>
        <p:txBody>
          <a:bodyPr/>
          <a:lstStyle/>
          <a:p>
            <a:fld id="{48F63A3B-78C7-47BE-AE5E-E10140E04643}" type="slidenum">
              <a:rPr lang="en-US" smtClean="0"/>
              <a:pPr/>
              <a:t>81</a:t>
            </a:fld>
            <a:endParaRPr lang="en-US" dirty="0"/>
          </a:p>
        </p:txBody>
      </p:sp>
    </p:spTree>
    <p:extLst>
      <p:ext uri="{BB962C8B-B14F-4D97-AF65-F5344CB8AC3E}">
        <p14:creationId xmlns:p14="http://schemas.microsoft.com/office/powerpoint/2010/main" val="2128026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CD55-7F8A-7414-CB97-1BF1FC3D06B6}"/>
              </a:ext>
            </a:extLst>
          </p:cNvPr>
          <p:cNvSpPr>
            <a:spLocks noGrp="1"/>
          </p:cNvSpPr>
          <p:nvPr>
            <p:ph type="title"/>
          </p:nvPr>
        </p:nvSpPr>
        <p:spPr>
          <a:xfrm>
            <a:off x="3022186" y="431606"/>
            <a:ext cx="7965461" cy="994164"/>
          </a:xfrm>
        </p:spPr>
        <p:txBody>
          <a:bodyPr/>
          <a:lstStyle/>
          <a:p>
            <a:r>
              <a:rPr lang="en-US" sz="3200" dirty="0"/>
              <a:t>Message Switching – Working Principle</a:t>
            </a:r>
          </a:p>
        </p:txBody>
      </p:sp>
      <p:sp>
        <p:nvSpPr>
          <p:cNvPr id="3" name="Content Placeholder 2">
            <a:extLst>
              <a:ext uri="{FF2B5EF4-FFF2-40B4-BE49-F238E27FC236}">
                <a16:creationId xmlns:a16="http://schemas.microsoft.com/office/drawing/2014/main" id="{5550B0DB-29FA-8488-AAE0-68B10FFFAD4B}"/>
              </a:ext>
            </a:extLst>
          </p:cNvPr>
          <p:cNvSpPr>
            <a:spLocks noGrp="1"/>
          </p:cNvSpPr>
          <p:nvPr>
            <p:ph sz="half" idx="2"/>
          </p:nvPr>
        </p:nvSpPr>
        <p:spPr>
          <a:xfrm>
            <a:off x="2583809" y="1451363"/>
            <a:ext cx="8842216" cy="5243051"/>
          </a:xfrm>
        </p:spPr>
        <p:txBody>
          <a:bodyPr>
            <a:normAutofit lnSpcReduction="10000"/>
          </a:bodyPr>
          <a:lstStyle/>
          <a:p>
            <a:r>
              <a:rPr lang="en-US" sz="2400" b="1" dirty="0"/>
              <a:t>Message Creation</a:t>
            </a:r>
            <a:endParaRPr lang="en-US" sz="2400" dirty="0"/>
          </a:p>
          <a:p>
            <a:pPr lvl="1"/>
            <a:r>
              <a:rPr lang="en-US" sz="2400" dirty="0"/>
              <a:t>The entire message is prepared as one block.</a:t>
            </a:r>
          </a:p>
          <a:p>
            <a:r>
              <a:rPr lang="en-US" sz="2400" b="1" dirty="0"/>
              <a:t>Store and Forward</a:t>
            </a:r>
            <a:endParaRPr lang="en-US" sz="2400" dirty="0"/>
          </a:p>
          <a:p>
            <a:pPr lvl="1"/>
            <a:r>
              <a:rPr lang="en-US" sz="2400" dirty="0"/>
              <a:t>Each intermediate node stores the entire message before forwarding it.</a:t>
            </a:r>
          </a:p>
          <a:p>
            <a:r>
              <a:rPr lang="en-US" sz="2400" b="1" dirty="0"/>
              <a:t>Delivery</a:t>
            </a:r>
            <a:endParaRPr lang="en-US" sz="2400" dirty="0"/>
          </a:p>
          <a:p>
            <a:pPr lvl="1"/>
            <a:r>
              <a:rPr lang="en-US" sz="2400" dirty="0"/>
              <a:t>Message reaches destination after passing through several nodes.</a:t>
            </a:r>
          </a:p>
          <a:p>
            <a:r>
              <a:rPr lang="en-US" sz="2400" b="1" dirty="0"/>
              <a:t>Key Characteristics:</a:t>
            </a:r>
            <a:endParaRPr lang="en-US" sz="2400" dirty="0"/>
          </a:p>
          <a:p>
            <a:r>
              <a:rPr lang="en-US" sz="2400" dirty="0"/>
              <a:t>No need for a dedicated path</a:t>
            </a:r>
          </a:p>
          <a:p>
            <a:r>
              <a:rPr lang="en-US" sz="2400" dirty="0"/>
              <a:t>High delay for large messages</a:t>
            </a:r>
          </a:p>
          <a:p>
            <a:r>
              <a:rPr lang="en-US" sz="2400" dirty="0"/>
              <a:t>Suitable for non-real-time communication</a:t>
            </a:r>
          </a:p>
          <a:p>
            <a:endParaRPr lang="en-US" dirty="0"/>
          </a:p>
        </p:txBody>
      </p:sp>
      <p:sp>
        <p:nvSpPr>
          <p:cNvPr id="4" name="Slide Number Placeholder 3">
            <a:extLst>
              <a:ext uri="{FF2B5EF4-FFF2-40B4-BE49-F238E27FC236}">
                <a16:creationId xmlns:a16="http://schemas.microsoft.com/office/drawing/2014/main" id="{E562064B-BFD1-E379-4869-5EFFAC878761}"/>
              </a:ext>
            </a:extLst>
          </p:cNvPr>
          <p:cNvSpPr>
            <a:spLocks noGrp="1"/>
          </p:cNvSpPr>
          <p:nvPr>
            <p:ph type="sldNum" sz="quarter" idx="10"/>
          </p:nvPr>
        </p:nvSpPr>
        <p:spPr/>
        <p:txBody>
          <a:bodyPr/>
          <a:lstStyle/>
          <a:p>
            <a:fld id="{48F63A3B-78C7-47BE-AE5E-E10140E04643}" type="slidenum">
              <a:rPr lang="en-US" smtClean="0"/>
              <a:pPr/>
              <a:t>82</a:t>
            </a:fld>
            <a:endParaRPr lang="en-US" dirty="0"/>
          </a:p>
        </p:txBody>
      </p:sp>
    </p:spTree>
    <p:extLst>
      <p:ext uri="{BB962C8B-B14F-4D97-AF65-F5344CB8AC3E}">
        <p14:creationId xmlns:p14="http://schemas.microsoft.com/office/powerpoint/2010/main" val="24622345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0428-FCAF-9D26-4539-82D9C6C13E2D}"/>
              </a:ext>
            </a:extLst>
          </p:cNvPr>
          <p:cNvSpPr>
            <a:spLocks noGrp="1"/>
          </p:cNvSpPr>
          <p:nvPr>
            <p:ph type="title"/>
          </p:nvPr>
        </p:nvSpPr>
        <p:spPr>
          <a:xfrm>
            <a:off x="3015949" y="692943"/>
            <a:ext cx="7965461" cy="994164"/>
          </a:xfrm>
        </p:spPr>
        <p:txBody>
          <a:bodyPr/>
          <a:lstStyle/>
          <a:p>
            <a:r>
              <a:rPr lang="en-US" sz="3200" dirty="0"/>
              <a:t>Applications of Message Switching</a:t>
            </a:r>
          </a:p>
        </p:txBody>
      </p:sp>
      <p:sp>
        <p:nvSpPr>
          <p:cNvPr id="3" name="Content Placeholder 2">
            <a:extLst>
              <a:ext uri="{FF2B5EF4-FFF2-40B4-BE49-F238E27FC236}">
                <a16:creationId xmlns:a16="http://schemas.microsoft.com/office/drawing/2014/main" id="{BA672A15-C698-D8F4-9452-2B072EBA9F89}"/>
              </a:ext>
            </a:extLst>
          </p:cNvPr>
          <p:cNvSpPr>
            <a:spLocks noGrp="1"/>
          </p:cNvSpPr>
          <p:nvPr>
            <p:ph sz="half" idx="2"/>
          </p:nvPr>
        </p:nvSpPr>
        <p:spPr>
          <a:xfrm>
            <a:off x="2608976" y="1761688"/>
            <a:ext cx="8817049" cy="4639113"/>
          </a:xfrm>
        </p:spPr>
        <p:txBody>
          <a:bodyPr>
            <a:normAutofit/>
          </a:bodyPr>
          <a:lstStyle/>
          <a:p>
            <a:r>
              <a:rPr lang="en-US" sz="2800" dirty="0"/>
              <a:t>Telegraph networks</a:t>
            </a:r>
          </a:p>
          <a:p>
            <a:r>
              <a:rPr lang="en-US" sz="2800" dirty="0"/>
              <a:t>Early postal-type data networks</a:t>
            </a:r>
          </a:p>
          <a:p>
            <a:r>
              <a:rPr lang="en-US" sz="2800" dirty="0"/>
              <a:t>Military communication systems</a:t>
            </a:r>
          </a:p>
          <a:p>
            <a:r>
              <a:rPr lang="en-US" sz="2800" dirty="0"/>
              <a:t>Store-and-forward email systems (historically)</a:t>
            </a:r>
          </a:p>
        </p:txBody>
      </p:sp>
      <p:sp>
        <p:nvSpPr>
          <p:cNvPr id="4" name="Slide Number Placeholder 3">
            <a:extLst>
              <a:ext uri="{FF2B5EF4-FFF2-40B4-BE49-F238E27FC236}">
                <a16:creationId xmlns:a16="http://schemas.microsoft.com/office/drawing/2014/main" id="{28C964C5-9E6D-D320-1686-1A9B7635ACAA}"/>
              </a:ext>
            </a:extLst>
          </p:cNvPr>
          <p:cNvSpPr>
            <a:spLocks noGrp="1"/>
          </p:cNvSpPr>
          <p:nvPr>
            <p:ph type="sldNum" sz="quarter" idx="10"/>
          </p:nvPr>
        </p:nvSpPr>
        <p:spPr/>
        <p:txBody>
          <a:bodyPr/>
          <a:lstStyle/>
          <a:p>
            <a:fld id="{48F63A3B-78C7-47BE-AE5E-E10140E04643}" type="slidenum">
              <a:rPr lang="en-US" smtClean="0"/>
              <a:pPr/>
              <a:t>83</a:t>
            </a:fld>
            <a:endParaRPr lang="en-US" dirty="0"/>
          </a:p>
        </p:txBody>
      </p:sp>
    </p:spTree>
    <p:extLst>
      <p:ext uri="{BB962C8B-B14F-4D97-AF65-F5344CB8AC3E}">
        <p14:creationId xmlns:p14="http://schemas.microsoft.com/office/powerpoint/2010/main" val="2989390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59A9-B15E-1292-E0FD-EDED826D6365}"/>
              </a:ext>
            </a:extLst>
          </p:cNvPr>
          <p:cNvSpPr>
            <a:spLocks noGrp="1"/>
          </p:cNvSpPr>
          <p:nvPr>
            <p:ph type="title"/>
          </p:nvPr>
        </p:nvSpPr>
        <p:spPr>
          <a:xfrm>
            <a:off x="2926770" y="431606"/>
            <a:ext cx="7965461" cy="994164"/>
          </a:xfrm>
        </p:spPr>
        <p:txBody>
          <a:bodyPr/>
          <a:lstStyle/>
          <a:p>
            <a:r>
              <a:rPr lang="en-US" sz="2800" dirty="0"/>
              <a:t>Advantages and Disadvantages of Message Switching</a:t>
            </a:r>
          </a:p>
        </p:txBody>
      </p:sp>
      <p:sp>
        <p:nvSpPr>
          <p:cNvPr id="3" name="Content Placeholder 2">
            <a:extLst>
              <a:ext uri="{FF2B5EF4-FFF2-40B4-BE49-F238E27FC236}">
                <a16:creationId xmlns:a16="http://schemas.microsoft.com/office/drawing/2014/main" id="{7537CCDD-0E3A-F7C7-B1EE-00F475EFED98}"/>
              </a:ext>
            </a:extLst>
          </p:cNvPr>
          <p:cNvSpPr>
            <a:spLocks noGrp="1"/>
          </p:cNvSpPr>
          <p:nvPr>
            <p:ph sz="half" idx="2"/>
          </p:nvPr>
        </p:nvSpPr>
        <p:spPr>
          <a:xfrm>
            <a:off x="2860646" y="1711354"/>
            <a:ext cx="8565379" cy="4689447"/>
          </a:xfrm>
        </p:spPr>
        <p:txBody>
          <a:bodyPr>
            <a:normAutofit fontScale="92500" lnSpcReduction="10000"/>
          </a:bodyPr>
          <a:lstStyle/>
          <a:p>
            <a:pPr marL="0" indent="0">
              <a:buNone/>
            </a:pPr>
            <a:r>
              <a:rPr lang="en-US" sz="3000" b="1" dirty="0"/>
              <a:t>Advantages:</a:t>
            </a:r>
            <a:endParaRPr lang="en-US" sz="3000" dirty="0"/>
          </a:p>
          <a:p>
            <a:r>
              <a:rPr lang="en-US" sz="3000" dirty="0"/>
              <a:t>No need for a dedicated circuit</a:t>
            </a:r>
          </a:p>
          <a:p>
            <a:r>
              <a:rPr lang="en-US" sz="3000" dirty="0"/>
              <a:t>Better bandwidth use compared to circuit switching</a:t>
            </a:r>
          </a:p>
          <a:p>
            <a:r>
              <a:rPr lang="en-US" sz="3000" dirty="0"/>
              <a:t>Provides store-and-forward flexibility</a:t>
            </a:r>
          </a:p>
          <a:p>
            <a:pPr marL="0" indent="0">
              <a:buNone/>
            </a:pPr>
            <a:r>
              <a:rPr lang="en-US" sz="3000" b="1" dirty="0"/>
              <a:t>Disadvantages:</a:t>
            </a:r>
            <a:endParaRPr lang="en-US" sz="3000" dirty="0"/>
          </a:p>
          <a:p>
            <a:r>
              <a:rPr lang="en-US" sz="3000" dirty="0"/>
              <a:t>High delay due to entire message storage</a:t>
            </a:r>
          </a:p>
          <a:p>
            <a:r>
              <a:rPr lang="en-US" sz="3000" dirty="0"/>
              <a:t>Requires large storage at intermediate nodes</a:t>
            </a:r>
          </a:p>
          <a:p>
            <a:r>
              <a:rPr lang="en-US" sz="3000" dirty="0"/>
              <a:t>Not suitable for real-time communication (voice/video)</a:t>
            </a:r>
          </a:p>
          <a:p>
            <a:endParaRPr lang="en-US" dirty="0"/>
          </a:p>
        </p:txBody>
      </p:sp>
      <p:sp>
        <p:nvSpPr>
          <p:cNvPr id="4" name="Slide Number Placeholder 3">
            <a:extLst>
              <a:ext uri="{FF2B5EF4-FFF2-40B4-BE49-F238E27FC236}">
                <a16:creationId xmlns:a16="http://schemas.microsoft.com/office/drawing/2014/main" id="{F4923BA3-C71C-54F5-0640-1B9EC18DF2C8}"/>
              </a:ext>
            </a:extLst>
          </p:cNvPr>
          <p:cNvSpPr>
            <a:spLocks noGrp="1"/>
          </p:cNvSpPr>
          <p:nvPr>
            <p:ph type="sldNum" sz="quarter" idx="10"/>
          </p:nvPr>
        </p:nvSpPr>
        <p:spPr/>
        <p:txBody>
          <a:bodyPr/>
          <a:lstStyle/>
          <a:p>
            <a:fld id="{48F63A3B-78C7-47BE-AE5E-E10140E04643}" type="slidenum">
              <a:rPr lang="en-US" smtClean="0"/>
              <a:pPr/>
              <a:t>84</a:t>
            </a:fld>
            <a:endParaRPr lang="en-US" dirty="0"/>
          </a:p>
        </p:txBody>
      </p:sp>
    </p:spTree>
    <p:extLst>
      <p:ext uri="{BB962C8B-B14F-4D97-AF65-F5344CB8AC3E}">
        <p14:creationId xmlns:p14="http://schemas.microsoft.com/office/powerpoint/2010/main" val="4180474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A4C48F-766A-B12D-F46C-C0B3A59A6F3B}"/>
              </a:ext>
            </a:extLst>
          </p:cNvPr>
          <p:cNvSpPr>
            <a:spLocks noGrp="1"/>
          </p:cNvSpPr>
          <p:nvPr>
            <p:ph type="ctrTitle"/>
          </p:nvPr>
        </p:nvSpPr>
        <p:spPr/>
        <p:txBody>
          <a:bodyPr/>
          <a:lstStyle/>
          <a:p>
            <a:r>
              <a:rPr lang="en-US" dirty="0"/>
              <a:t>wireless technologies in mobile data communications</a:t>
            </a:r>
          </a:p>
        </p:txBody>
      </p:sp>
      <p:sp>
        <p:nvSpPr>
          <p:cNvPr id="4" name="Slide Number Placeholder 3">
            <a:extLst>
              <a:ext uri="{FF2B5EF4-FFF2-40B4-BE49-F238E27FC236}">
                <a16:creationId xmlns:a16="http://schemas.microsoft.com/office/drawing/2014/main" id="{FD8488A9-B0FB-F41A-8BCC-220984764590}"/>
              </a:ext>
            </a:extLst>
          </p:cNvPr>
          <p:cNvSpPr>
            <a:spLocks noGrp="1"/>
          </p:cNvSpPr>
          <p:nvPr>
            <p:ph type="sldNum" sz="quarter" idx="4294967295"/>
          </p:nvPr>
        </p:nvSpPr>
        <p:spPr>
          <a:xfrm>
            <a:off x="11125200" y="457200"/>
            <a:ext cx="1066800" cy="471488"/>
          </a:xfrm>
        </p:spPr>
        <p:txBody>
          <a:bodyPr/>
          <a:lstStyle/>
          <a:p>
            <a:fld id="{48F63A3B-78C7-47BE-AE5E-E10140E04643}" type="slidenum">
              <a:rPr lang="en-US" smtClean="0"/>
              <a:pPr/>
              <a:t>85</a:t>
            </a:fld>
            <a:endParaRPr lang="en-US" dirty="0"/>
          </a:p>
        </p:txBody>
      </p:sp>
    </p:spTree>
    <p:extLst>
      <p:ext uri="{BB962C8B-B14F-4D97-AF65-F5344CB8AC3E}">
        <p14:creationId xmlns:p14="http://schemas.microsoft.com/office/powerpoint/2010/main" val="5579526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56EF7B-B56D-98A5-3514-973A16F3D5AC}"/>
              </a:ext>
            </a:extLst>
          </p:cNvPr>
          <p:cNvSpPr>
            <a:spLocks noGrp="1"/>
          </p:cNvSpPr>
          <p:nvPr>
            <p:ph idx="1"/>
          </p:nvPr>
        </p:nvSpPr>
        <p:spPr>
          <a:xfrm>
            <a:off x="914400" y="788565"/>
            <a:ext cx="6583680" cy="5587068"/>
          </a:xfrm>
        </p:spPr>
        <p:txBody>
          <a:bodyPr>
            <a:normAutofit fontScale="92500" lnSpcReduction="20000"/>
          </a:bodyPr>
          <a:lstStyle/>
          <a:p>
            <a:r>
              <a:rPr lang="en-US" dirty="0"/>
              <a:t>Wireless technologies have transformed the way people, devices, and systems communicate in the modern digital world. </a:t>
            </a:r>
          </a:p>
          <a:p>
            <a:r>
              <a:rPr lang="en-US" dirty="0"/>
              <a:t>Unlike traditional wired communication, wireless communication uses electromagnetic waves—such as radio, infrared, or microwave signals—to transmit data over the air.</a:t>
            </a:r>
          </a:p>
          <a:p>
            <a:r>
              <a:rPr lang="en-US" b="1" dirty="0"/>
              <a:t>Mobile data communication</a:t>
            </a:r>
            <a:r>
              <a:rPr lang="en-US" dirty="0"/>
              <a:t>, a core component of wireless technology, refers to the transmission of digital data across mobile networks using portable devices such as smartphones, tablets, laptops, sensors, and IoT devices. </a:t>
            </a:r>
          </a:p>
        </p:txBody>
      </p:sp>
      <p:sp>
        <p:nvSpPr>
          <p:cNvPr id="4" name="Slide Number Placeholder 3">
            <a:extLst>
              <a:ext uri="{FF2B5EF4-FFF2-40B4-BE49-F238E27FC236}">
                <a16:creationId xmlns:a16="http://schemas.microsoft.com/office/drawing/2014/main" id="{9B247EE0-CBCE-0A05-1711-CBE1A2E7ADD8}"/>
              </a:ext>
            </a:extLst>
          </p:cNvPr>
          <p:cNvSpPr>
            <a:spLocks noGrp="1"/>
          </p:cNvSpPr>
          <p:nvPr>
            <p:ph type="sldNum" sz="quarter" idx="10"/>
          </p:nvPr>
        </p:nvSpPr>
        <p:spPr/>
        <p:txBody>
          <a:bodyPr/>
          <a:lstStyle/>
          <a:p>
            <a:fld id="{48F63A3B-78C7-47BE-AE5E-E10140E04643}" type="slidenum">
              <a:rPr lang="en-US" smtClean="0"/>
              <a:pPr/>
              <a:t>86</a:t>
            </a:fld>
            <a:endParaRPr lang="en-US" dirty="0"/>
          </a:p>
        </p:txBody>
      </p:sp>
    </p:spTree>
    <p:extLst>
      <p:ext uri="{BB962C8B-B14F-4D97-AF65-F5344CB8AC3E}">
        <p14:creationId xmlns:p14="http://schemas.microsoft.com/office/powerpoint/2010/main" val="6505923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1812-261E-4E74-04CC-8EAC16AC61ED}"/>
              </a:ext>
            </a:extLst>
          </p:cNvPr>
          <p:cNvSpPr>
            <a:spLocks noGrp="1"/>
          </p:cNvSpPr>
          <p:nvPr>
            <p:ph type="title"/>
          </p:nvPr>
        </p:nvSpPr>
        <p:spPr>
          <a:xfrm>
            <a:off x="3460566" y="1057274"/>
            <a:ext cx="7403178" cy="821860"/>
          </a:xfrm>
        </p:spPr>
        <p:txBody>
          <a:bodyPr/>
          <a:lstStyle/>
          <a:p>
            <a:r>
              <a:rPr lang="en-US" dirty="0"/>
              <a:t>WAP &amp; WAE Concepts</a:t>
            </a:r>
            <a:br>
              <a:rPr lang="en-US" dirty="0"/>
            </a:br>
            <a:endParaRPr lang="en-US" dirty="0"/>
          </a:p>
        </p:txBody>
      </p:sp>
      <p:sp>
        <p:nvSpPr>
          <p:cNvPr id="3" name="Content Placeholder 2">
            <a:extLst>
              <a:ext uri="{FF2B5EF4-FFF2-40B4-BE49-F238E27FC236}">
                <a16:creationId xmlns:a16="http://schemas.microsoft.com/office/drawing/2014/main" id="{ABE8C579-CECD-BF75-6996-8A8322FD8271}"/>
              </a:ext>
            </a:extLst>
          </p:cNvPr>
          <p:cNvSpPr>
            <a:spLocks noGrp="1"/>
          </p:cNvSpPr>
          <p:nvPr>
            <p:ph sz="half" idx="2"/>
          </p:nvPr>
        </p:nvSpPr>
        <p:spPr>
          <a:xfrm>
            <a:off x="3288484" y="1652631"/>
            <a:ext cx="8137541" cy="4148096"/>
          </a:xfrm>
        </p:spPr>
        <p:txBody>
          <a:bodyPr>
            <a:normAutofit/>
          </a:bodyPr>
          <a:lstStyle/>
          <a:p>
            <a:pPr marL="0" indent="0">
              <a:buNone/>
            </a:pPr>
            <a:r>
              <a:rPr lang="en-US" sz="2800" b="1" dirty="0"/>
              <a:t>Wireless Application Protocol (WAP)</a:t>
            </a:r>
            <a:endParaRPr lang="en-US" sz="2800" dirty="0"/>
          </a:p>
          <a:p>
            <a:pPr lvl="0"/>
            <a:r>
              <a:rPr lang="en-US" sz="2800" dirty="0"/>
              <a:t>A suite of protocols enabling mobile devices to access internet content and data exchange.</a:t>
            </a:r>
          </a:p>
          <a:p>
            <a:pPr lvl="0"/>
            <a:r>
              <a:rPr lang="en-US" sz="2800" dirty="0"/>
              <a:t>It is device independent and network independent</a:t>
            </a:r>
          </a:p>
          <a:p>
            <a:pPr lvl="0"/>
            <a:r>
              <a:rPr lang="en-US" sz="2800" dirty="0"/>
              <a:t>Uses a lightweight request/response model similar to HTTP.</a:t>
            </a:r>
          </a:p>
          <a:p>
            <a:pPr lvl="0"/>
            <a:r>
              <a:rPr lang="en-US" sz="2800" dirty="0"/>
              <a:t>WAP stack resembles the OSI model but is optimized for wireless networks.</a:t>
            </a:r>
          </a:p>
          <a:p>
            <a:endParaRPr lang="en-US" dirty="0"/>
          </a:p>
        </p:txBody>
      </p:sp>
      <p:sp>
        <p:nvSpPr>
          <p:cNvPr id="4" name="Slide Number Placeholder 3">
            <a:extLst>
              <a:ext uri="{FF2B5EF4-FFF2-40B4-BE49-F238E27FC236}">
                <a16:creationId xmlns:a16="http://schemas.microsoft.com/office/drawing/2014/main" id="{2E1E9CCC-3AD4-1B9B-C277-4A5FC8B62948}"/>
              </a:ext>
            </a:extLst>
          </p:cNvPr>
          <p:cNvSpPr>
            <a:spLocks noGrp="1"/>
          </p:cNvSpPr>
          <p:nvPr>
            <p:ph type="sldNum" sz="quarter" idx="10"/>
          </p:nvPr>
        </p:nvSpPr>
        <p:spPr/>
        <p:txBody>
          <a:bodyPr/>
          <a:lstStyle/>
          <a:p>
            <a:fld id="{48F63A3B-78C7-47BE-AE5E-E10140E04643}" type="slidenum">
              <a:rPr lang="en-US" smtClean="0"/>
              <a:pPr/>
              <a:t>87</a:t>
            </a:fld>
            <a:endParaRPr lang="en-US" dirty="0"/>
          </a:p>
        </p:txBody>
      </p:sp>
    </p:spTree>
    <p:extLst>
      <p:ext uri="{BB962C8B-B14F-4D97-AF65-F5344CB8AC3E}">
        <p14:creationId xmlns:p14="http://schemas.microsoft.com/office/powerpoint/2010/main" val="3412858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BF010-75AD-C891-E114-911FBC0FEC6C}"/>
              </a:ext>
            </a:extLst>
          </p:cNvPr>
          <p:cNvSpPr>
            <a:spLocks noGrp="1"/>
          </p:cNvSpPr>
          <p:nvPr>
            <p:ph type="title"/>
          </p:nvPr>
        </p:nvSpPr>
        <p:spPr/>
        <p:txBody>
          <a:bodyPr/>
          <a:lstStyle/>
          <a:p>
            <a:r>
              <a:rPr lang="en-US" dirty="0"/>
              <a:t>WAP Architecture</a:t>
            </a:r>
          </a:p>
        </p:txBody>
      </p:sp>
      <p:sp>
        <p:nvSpPr>
          <p:cNvPr id="3" name="Content Placeholder 2">
            <a:extLst>
              <a:ext uri="{FF2B5EF4-FFF2-40B4-BE49-F238E27FC236}">
                <a16:creationId xmlns:a16="http://schemas.microsoft.com/office/drawing/2014/main" id="{BB06C6CF-41C0-68DC-F523-1C4D5D069A8A}"/>
              </a:ext>
            </a:extLst>
          </p:cNvPr>
          <p:cNvSpPr>
            <a:spLocks noGrp="1"/>
          </p:cNvSpPr>
          <p:nvPr>
            <p:ph sz="half" idx="2"/>
          </p:nvPr>
        </p:nvSpPr>
        <p:spPr/>
        <p:txBody>
          <a:bodyPr>
            <a:normAutofit lnSpcReduction="10000"/>
          </a:bodyPr>
          <a:lstStyle/>
          <a:p>
            <a:r>
              <a:rPr lang="en-US" sz="2800" dirty="0"/>
              <a:t>WAP is essentially a set of protocols designed to bridge the gap between the mobile world (devices with limited capabilities like older cell phones) and the internet. </a:t>
            </a:r>
          </a:p>
          <a:p>
            <a:r>
              <a:rPr lang="en-US" sz="2800" dirty="0"/>
              <a:t>It's like a simplified, compact version of the standard internet (TCP/IP) protocol stack, optimized for low bandwidth and limited display screens.</a:t>
            </a:r>
          </a:p>
        </p:txBody>
      </p:sp>
      <p:sp>
        <p:nvSpPr>
          <p:cNvPr id="4" name="Slide Number Placeholder 3">
            <a:extLst>
              <a:ext uri="{FF2B5EF4-FFF2-40B4-BE49-F238E27FC236}">
                <a16:creationId xmlns:a16="http://schemas.microsoft.com/office/drawing/2014/main" id="{68C5456E-A8C1-3F22-BB38-761BED342A2D}"/>
              </a:ext>
            </a:extLst>
          </p:cNvPr>
          <p:cNvSpPr>
            <a:spLocks noGrp="1"/>
          </p:cNvSpPr>
          <p:nvPr>
            <p:ph type="sldNum" sz="quarter" idx="10"/>
          </p:nvPr>
        </p:nvSpPr>
        <p:spPr/>
        <p:txBody>
          <a:bodyPr/>
          <a:lstStyle/>
          <a:p>
            <a:fld id="{48F63A3B-78C7-47BE-AE5E-E10140E04643}" type="slidenum">
              <a:rPr lang="en-US" smtClean="0"/>
              <a:pPr/>
              <a:t>88</a:t>
            </a:fld>
            <a:endParaRPr lang="en-US" dirty="0"/>
          </a:p>
        </p:txBody>
      </p:sp>
    </p:spTree>
    <p:extLst>
      <p:ext uri="{BB962C8B-B14F-4D97-AF65-F5344CB8AC3E}">
        <p14:creationId xmlns:p14="http://schemas.microsoft.com/office/powerpoint/2010/main" val="23991190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E33E4-BAEC-14C3-6B45-B4441F613E1C}"/>
              </a:ext>
            </a:extLst>
          </p:cNvPr>
          <p:cNvSpPr>
            <a:spLocks noGrp="1"/>
          </p:cNvSpPr>
          <p:nvPr>
            <p:ph type="title"/>
          </p:nvPr>
        </p:nvSpPr>
        <p:spPr>
          <a:xfrm>
            <a:off x="3460565" y="1057274"/>
            <a:ext cx="7965461" cy="615883"/>
          </a:xfrm>
        </p:spPr>
        <p:txBody>
          <a:bodyPr/>
          <a:lstStyle/>
          <a:p>
            <a:r>
              <a:rPr lang="en-US" sz="2400" dirty="0"/>
              <a:t>The Five WAP Layers and Protocols</a:t>
            </a:r>
          </a:p>
        </p:txBody>
      </p:sp>
      <p:sp>
        <p:nvSpPr>
          <p:cNvPr id="4" name="Slide Number Placeholder 3">
            <a:extLst>
              <a:ext uri="{FF2B5EF4-FFF2-40B4-BE49-F238E27FC236}">
                <a16:creationId xmlns:a16="http://schemas.microsoft.com/office/drawing/2014/main" id="{CFB2FB87-73C4-8B60-716F-F44D365B1CBF}"/>
              </a:ext>
            </a:extLst>
          </p:cNvPr>
          <p:cNvSpPr>
            <a:spLocks noGrp="1"/>
          </p:cNvSpPr>
          <p:nvPr>
            <p:ph type="sldNum" sz="quarter" idx="10"/>
          </p:nvPr>
        </p:nvSpPr>
        <p:spPr/>
        <p:txBody>
          <a:bodyPr/>
          <a:lstStyle/>
          <a:p>
            <a:fld id="{48F63A3B-78C7-47BE-AE5E-E10140E04643}" type="slidenum">
              <a:rPr lang="en-US" smtClean="0"/>
              <a:pPr/>
              <a:t>89</a:t>
            </a:fld>
            <a:endParaRPr lang="en-US" dirty="0"/>
          </a:p>
        </p:txBody>
      </p:sp>
      <p:graphicFrame>
        <p:nvGraphicFramePr>
          <p:cNvPr id="12" name="Content Placeholder 11">
            <a:extLst>
              <a:ext uri="{FF2B5EF4-FFF2-40B4-BE49-F238E27FC236}">
                <a16:creationId xmlns:a16="http://schemas.microsoft.com/office/drawing/2014/main" id="{0C735F54-3FBB-2218-3A44-3477EFEB8E0C}"/>
              </a:ext>
            </a:extLst>
          </p:cNvPr>
          <p:cNvGraphicFramePr>
            <a:graphicFrameLocks noGrp="1"/>
          </p:cNvGraphicFramePr>
          <p:nvPr>
            <p:ph sz="half" idx="2"/>
            <p:extLst>
              <p:ext uri="{D42A27DB-BD31-4B8C-83A1-F6EECF244321}">
                <p14:modId xmlns:p14="http://schemas.microsoft.com/office/powerpoint/2010/main" val="3674977137"/>
              </p:ext>
            </p:extLst>
          </p:nvPr>
        </p:nvGraphicFramePr>
        <p:xfrm>
          <a:off x="2974366" y="1972721"/>
          <a:ext cx="8451659" cy="4428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320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604009" y="550883"/>
            <a:ext cx="7441034" cy="640354"/>
          </a:xfrm>
        </p:spPr>
        <p:txBody>
          <a:bodyPr/>
          <a:lstStyle/>
          <a:p>
            <a:r>
              <a:rPr lang="en-US" dirty="0"/>
              <a:t>DATA REPRESENTATION</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376442" y="1392572"/>
            <a:ext cx="8700446" cy="5209563"/>
          </a:xfrm>
        </p:spPr>
        <p:txBody>
          <a:bodyPr>
            <a:normAutofit lnSpcReduction="10000"/>
          </a:bodyPr>
          <a:lstStyle/>
          <a:p>
            <a:r>
              <a:rPr lang="en-US" dirty="0"/>
              <a:t>There may be different forms in which data may be represented. </a:t>
            </a:r>
          </a:p>
          <a:p>
            <a:r>
              <a:rPr lang="en-US" dirty="0"/>
              <a:t>Some of the forms of data used in communications are as follows: </a:t>
            </a:r>
          </a:p>
          <a:p>
            <a:r>
              <a:rPr lang="en-US" dirty="0"/>
              <a:t> 1.Text:Text includes combination of alphabets in small case as well as upper case.  It is stored as a pattern of bits. Prevalent encoding system : ASCII, Unicode </a:t>
            </a:r>
          </a:p>
          <a:p>
            <a:r>
              <a:rPr lang="en-US" dirty="0"/>
              <a:t> </a:t>
            </a:r>
          </a:p>
          <a:p>
            <a:r>
              <a:rPr lang="en-US" dirty="0"/>
              <a:t>2. Numbers:  Numbers include combination of digits from 0 to 9.  It is stored as a pattern of bits. Prevalent encoding system : ASCII, Unicode </a:t>
            </a:r>
          </a:p>
          <a:p>
            <a:r>
              <a:rPr lang="en-US" dirty="0"/>
              <a:t>3. Images: An image is worth a thousand words‖ is a very famous saying. </a:t>
            </a:r>
          </a:p>
          <a:p>
            <a:r>
              <a:rPr lang="en-US" dirty="0"/>
              <a:t>4. Audio: Data can also be in the form of sound which can be recorded and broadcasted</a:t>
            </a:r>
          </a:p>
          <a:p>
            <a:r>
              <a:rPr lang="en-US" dirty="0"/>
              <a:t>5. Video: Video refers to broadcasting of data in form of picture or movie</a:t>
            </a:r>
          </a:p>
          <a:p>
            <a:endParaRPr lang="en-US" dirty="0"/>
          </a:p>
          <a:p>
            <a:endParaRPr lang="en-US" dirty="0"/>
          </a:p>
        </p:txBody>
      </p:sp>
      <p:pic>
        <p:nvPicPr>
          <p:cNvPr id="7" name="Picture Placeholder 6">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a:blip r:embed="rId3"/>
          <a:srcRect l="13804" r="13804"/>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40721017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9B445-4FA8-BF6A-78AD-BC50E8B795F4}"/>
              </a:ext>
            </a:extLst>
          </p:cNvPr>
          <p:cNvSpPr>
            <a:spLocks noGrp="1"/>
          </p:cNvSpPr>
          <p:nvPr>
            <p:ph type="title"/>
          </p:nvPr>
        </p:nvSpPr>
        <p:spPr>
          <a:xfrm>
            <a:off x="3050628" y="261115"/>
            <a:ext cx="7965461" cy="994164"/>
          </a:xfrm>
        </p:spPr>
        <p:txBody>
          <a:bodyPr/>
          <a:lstStyle/>
          <a:p>
            <a:r>
              <a:rPr lang="en-US" dirty="0"/>
              <a:t>1. Application Layer (WAE)</a:t>
            </a:r>
          </a:p>
        </p:txBody>
      </p:sp>
      <p:sp>
        <p:nvSpPr>
          <p:cNvPr id="3" name="Content Placeholder 2">
            <a:extLst>
              <a:ext uri="{FF2B5EF4-FFF2-40B4-BE49-F238E27FC236}">
                <a16:creationId xmlns:a16="http://schemas.microsoft.com/office/drawing/2014/main" id="{A2FEBD7E-B089-C029-2CFD-5B3B3C6C9F5C}"/>
              </a:ext>
            </a:extLst>
          </p:cNvPr>
          <p:cNvSpPr>
            <a:spLocks noGrp="1"/>
          </p:cNvSpPr>
          <p:nvPr>
            <p:ph sz="half" idx="2"/>
          </p:nvPr>
        </p:nvSpPr>
        <p:spPr>
          <a:xfrm>
            <a:off x="2837794" y="1395248"/>
            <a:ext cx="8588232" cy="5201637"/>
          </a:xfrm>
        </p:spPr>
        <p:txBody>
          <a:bodyPr>
            <a:normAutofit fontScale="92500"/>
          </a:bodyPr>
          <a:lstStyle/>
          <a:p>
            <a:r>
              <a:rPr lang="en-US" sz="2800" b="1" dirty="0"/>
              <a:t>Protocol: </a:t>
            </a:r>
            <a:r>
              <a:rPr lang="en-US" sz="2800" dirty="0"/>
              <a:t>Wireless Application Environment (WAE)</a:t>
            </a:r>
          </a:p>
          <a:p>
            <a:r>
              <a:rPr lang="en-US" sz="2800" b="1" dirty="0"/>
              <a:t>Function: </a:t>
            </a:r>
            <a:r>
              <a:rPr lang="en-US" sz="2800" dirty="0"/>
              <a:t>This is the top-most layer, responsible for providing the services that </a:t>
            </a:r>
            <a:r>
              <a:rPr lang="en-US" sz="2800" b="1" dirty="0"/>
              <a:t>users</a:t>
            </a:r>
            <a:r>
              <a:rPr lang="en-US" sz="2800" dirty="0"/>
              <a:t> directly interact with.</a:t>
            </a:r>
          </a:p>
          <a:p>
            <a:r>
              <a:rPr lang="en-US" sz="2800" dirty="0"/>
              <a:t> It defines the application programming model, much like HTML and HTTP define the web application model. </a:t>
            </a:r>
          </a:p>
          <a:p>
            <a:pPr marL="0" indent="0">
              <a:buNone/>
            </a:pPr>
            <a:r>
              <a:rPr lang="en-US" sz="2800" b="1" dirty="0"/>
              <a:t>The key components here are:</a:t>
            </a:r>
          </a:p>
          <a:p>
            <a:r>
              <a:rPr lang="en-US" sz="2800" b="1" dirty="0">
                <a:solidFill>
                  <a:srgbClr val="FF0000"/>
                </a:solidFill>
              </a:rPr>
              <a:t>WML (Wireless Markup Language): </a:t>
            </a:r>
            <a:r>
              <a:rPr lang="en-US" sz="2800" dirty="0"/>
              <a:t>A simplified, lightweight version of HTML used to create WAP pages (called "decks").</a:t>
            </a:r>
          </a:p>
          <a:p>
            <a:r>
              <a:rPr lang="en-US" sz="2800" b="1" dirty="0" err="1">
                <a:solidFill>
                  <a:srgbClr val="FF0000"/>
                </a:solidFill>
              </a:rPr>
              <a:t>WMLScript</a:t>
            </a:r>
            <a:r>
              <a:rPr lang="en-US" sz="2800" b="1" dirty="0">
                <a:solidFill>
                  <a:srgbClr val="FF0000"/>
                </a:solidFill>
              </a:rPr>
              <a:t>: </a:t>
            </a:r>
            <a:r>
              <a:rPr lang="en-US" sz="2800" dirty="0"/>
              <a:t>A scripting language similar to JavaScript, but simpler.</a:t>
            </a:r>
          </a:p>
        </p:txBody>
      </p:sp>
      <p:sp>
        <p:nvSpPr>
          <p:cNvPr id="4" name="Slide Number Placeholder 3">
            <a:extLst>
              <a:ext uri="{FF2B5EF4-FFF2-40B4-BE49-F238E27FC236}">
                <a16:creationId xmlns:a16="http://schemas.microsoft.com/office/drawing/2014/main" id="{5B6124F2-7A4B-1170-876A-4028D679980D}"/>
              </a:ext>
            </a:extLst>
          </p:cNvPr>
          <p:cNvSpPr>
            <a:spLocks noGrp="1"/>
          </p:cNvSpPr>
          <p:nvPr>
            <p:ph type="sldNum" sz="quarter" idx="10"/>
          </p:nvPr>
        </p:nvSpPr>
        <p:spPr/>
        <p:txBody>
          <a:bodyPr/>
          <a:lstStyle/>
          <a:p>
            <a:fld id="{48F63A3B-78C7-47BE-AE5E-E10140E04643}" type="slidenum">
              <a:rPr lang="en-US" smtClean="0"/>
              <a:pPr/>
              <a:t>90</a:t>
            </a:fld>
            <a:endParaRPr lang="en-US" dirty="0"/>
          </a:p>
        </p:txBody>
      </p:sp>
    </p:spTree>
    <p:extLst>
      <p:ext uri="{BB962C8B-B14F-4D97-AF65-F5344CB8AC3E}">
        <p14:creationId xmlns:p14="http://schemas.microsoft.com/office/powerpoint/2010/main" val="634374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2C2F-E27F-DE18-1AF5-E14044CD8B0C}"/>
              </a:ext>
            </a:extLst>
          </p:cNvPr>
          <p:cNvSpPr>
            <a:spLocks noGrp="1"/>
          </p:cNvSpPr>
          <p:nvPr>
            <p:ph type="title"/>
          </p:nvPr>
        </p:nvSpPr>
        <p:spPr>
          <a:xfrm>
            <a:off x="3153137" y="431606"/>
            <a:ext cx="7965461" cy="994164"/>
          </a:xfrm>
        </p:spPr>
        <p:txBody>
          <a:bodyPr/>
          <a:lstStyle/>
          <a:p>
            <a:r>
              <a:rPr lang="en-US" dirty="0"/>
              <a:t>2. Session Layer (WSP)</a:t>
            </a:r>
          </a:p>
        </p:txBody>
      </p:sp>
      <p:sp>
        <p:nvSpPr>
          <p:cNvPr id="3" name="Content Placeholder 2">
            <a:extLst>
              <a:ext uri="{FF2B5EF4-FFF2-40B4-BE49-F238E27FC236}">
                <a16:creationId xmlns:a16="http://schemas.microsoft.com/office/drawing/2014/main" id="{69D8390B-CD07-1D07-867E-30C84F52FE08}"/>
              </a:ext>
            </a:extLst>
          </p:cNvPr>
          <p:cNvSpPr>
            <a:spLocks noGrp="1"/>
          </p:cNvSpPr>
          <p:nvPr>
            <p:ph sz="half" idx="2"/>
          </p:nvPr>
        </p:nvSpPr>
        <p:spPr>
          <a:xfrm>
            <a:off x="2735318" y="1710558"/>
            <a:ext cx="8690708" cy="4942489"/>
          </a:xfrm>
        </p:spPr>
        <p:txBody>
          <a:bodyPr>
            <a:normAutofit/>
          </a:bodyPr>
          <a:lstStyle/>
          <a:p>
            <a:r>
              <a:rPr lang="en-US" sz="2800" b="1" dirty="0"/>
              <a:t>Protocol: </a:t>
            </a:r>
            <a:r>
              <a:rPr lang="en-US" sz="2800" dirty="0"/>
              <a:t>Wireless Session Protocol (WSP)</a:t>
            </a:r>
          </a:p>
          <a:p>
            <a:r>
              <a:rPr lang="en-US" sz="2800" b="1" dirty="0"/>
              <a:t>Function: </a:t>
            </a:r>
            <a:r>
              <a:rPr lang="en-US" sz="2800" dirty="0"/>
              <a:t>WSP provides two types of session services: </a:t>
            </a:r>
            <a:r>
              <a:rPr lang="en-US" sz="2800" b="1" dirty="0"/>
              <a:t>connection-oriented</a:t>
            </a:r>
            <a:r>
              <a:rPr lang="en-US" sz="2800" dirty="0"/>
              <a:t> (like an HTTPS session) and </a:t>
            </a:r>
            <a:r>
              <a:rPr lang="en-US" sz="2800" b="1" dirty="0"/>
              <a:t>connection-less</a:t>
            </a:r>
            <a:r>
              <a:rPr lang="en-US" sz="2800" dirty="0"/>
              <a:t> (like a single UDP request).</a:t>
            </a:r>
          </a:p>
          <a:p>
            <a:r>
              <a:rPr lang="en-US" sz="2800" dirty="0"/>
              <a:t> It allows applications to establish, maintain, and terminate a session between the client (phone) and the server. </a:t>
            </a:r>
          </a:p>
          <a:p>
            <a:r>
              <a:rPr lang="en-US" sz="2800" dirty="0"/>
              <a:t>It's optimized to handle connection interruptions common in wireless networks.</a:t>
            </a:r>
          </a:p>
        </p:txBody>
      </p:sp>
      <p:sp>
        <p:nvSpPr>
          <p:cNvPr id="4" name="Slide Number Placeholder 3">
            <a:extLst>
              <a:ext uri="{FF2B5EF4-FFF2-40B4-BE49-F238E27FC236}">
                <a16:creationId xmlns:a16="http://schemas.microsoft.com/office/drawing/2014/main" id="{E7D92436-D957-4DEF-1583-E42E63155218}"/>
              </a:ext>
            </a:extLst>
          </p:cNvPr>
          <p:cNvSpPr>
            <a:spLocks noGrp="1"/>
          </p:cNvSpPr>
          <p:nvPr>
            <p:ph type="sldNum" sz="quarter" idx="10"/>
          </p:nvPr>
        </p:nvSpPr>
        <p:spPr/>
        <p:txBody>
          <a:bodyPr/>
          <a:lstStyle/>
          <a:p>
            <a:fld id="{48F63A3B-78C7-47BE-AE5E-E10140E04643}" type="slidenum">
              <a:rPr lang="en-US" smtClean="0"/>
              <a:pPr/>
              <a:t>91</a:t>
            </a:fld>
            <a:endParaRPr lang="en-US" dirty="0"/>
          </a:p>
        </p:txBody>
      </p:sp>
    </p:spTree>
    <p:extLst>
      <p:ext uri="{BB962C8B-B14F-4D97-AF65-F5344CB8AC3E}">
        <p14:creationId xmlns:p14="http://schemas.microsoft.com/office/powerpoint/2010/main" val="378720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F532-2936-8D2F-0648-AD3527BAD65A}"/>
              </a:ext>
            </a:extLst>
          </p:cNvPr>
          <p:cNvSpPr>
            <a:spLocks noGrp="1"/>
          </p:cNvSpPr>
          <p:nvPr>
            <p:ph type="title"/>
          </p:nvPr>
        </p:nvSpPr>
        <p:spPr>
          <a:xfrm>
            <a:off x="3231965" y="457199"/>
            <a:ext cx="7965461" cy="994164"/>
          </a:xfrm>
        </p:spPr>
        <p:txBody>
          <a:bodyPr/>
          <a:lstStyle/>
          <a:p>
            <a:r>
              <a:rPr lang="en-US" dirty="0"/>
              <a:t>3. Transaction Layer (WTP)</a:t>
            </a:r>
          </a:p>
        </p:txBody>
      </p:sp>
      <p:sp>
        <p:nvSpPr>
          <p:cNvPr id="3" name="Content Placeholder 2">
            <a:extLst>
              <a:ext uri="{FF2B5EF4-FFF2-40B4-BE49-F238E27FC236}">
                <a16:creationId xmlns:a16="http://schemas.microsoft.com/office/drawing/2014/main" id="{6AB3AD36-B3BF-9A64-C773-A6A118C46815}"/>
              </a:ext>
            </a:extLst>
          </p:cNvPr>
          <p:cNvSpPr>
            <a:spLocks noGrp="1"/>
          </p:cNvSpPr>
          <p:nvPr>
            <p:ph sz="half" idx="2"/>
          </p:nvPr>
        </p:nvSpPr>
        <p:spPr>
          <a:xfrm>
            <a:off x="3231964" y="1577815"/>
            <a:ext cx="8194061" cy="4822986"/>
          </a:xfrm>
        </p:spPr>
        <p:txBody>
          <a:bodyPr>
            <a:normAutofit/>
          </a:bodyPr>
          <a:lstStyle/>
          <a:p>
            <a:r>
              <a:rPr lang="en-US" sz="2800" b="1" dirty="0"/>
              <a:t>Protocol: </a:t>
            </a:r>
            <a:r>
              <a:rPr lang="en-US" sz="2800" dirty="0"/>
              <a:t>Wireless Transaction Protocol (WTP)</a:t>
            </a:r>
          </a:p>
          <a:p>
            <a:r>
              <a:rPr lang="en-US" sz="2800" b="1" dirty="0"/>
              <a:t>Function: </a:t>
            </a:r>
            <a:r>
              <a:rPr lang="en-US" sz="2800" dirty="0"/>
              <a:t>WTP is the equivalent of a lightweight HTTP. It efficiently handles the reliable transfer of data (transactions) between the client and server.</a:t>
            </a:r>
          </a:p>
          <a:p>
            <a:r>
              <a:rPr lang="en-US" sz="2800" dirty="0"/>
              <a:t> It offers three types of transaction services (</a:t>
            </a:r>
            <a:r>
              <a:rPr lang="en-US" sz="2800" b="1" dirty="0"/>
              <a:t>unreliable</a:t>
            </a:r>
            <a:r>
              <a:rPr lang="en-US" sz="2800" dirty="0"/>
              <a:t>, </a:t>
            </a:r>
            <a:r>
              <a:rPr lang="en-US" sz="2800" b="1" dirty="0"/>
              <a:t>reliable</a:t>
            </a:r>
            <a:r>
              <a:rPr lang="en-US" sz="2800" dirty="0"/>
              <a:t> </a:t>
            </a:r>
            <a:r>
              <a:rPr lang="en-US" sz="2800" b="1" dirty="0"/>
              <a:t>one-way</a:t>
            </a:r>
            <a:r>
              <a:rPr lang="en-US" sz="2800" dirty="0"/>
              <a:t>, and </a:t>
            </a:r>
            <a:r>
              <a:rPr lang="en-US" sz="2800" b="1" dirty="0"/>
              <a:t>reliable two-way</a:t>
            </a:r>
            <a:r>
              <a:rPr lang="en-US" sz="2800" dirty="0"/>
              <a:t>), but its key feature is its ability to retransmit data reliably without needing the entire TCP overhead.</a:t>
            </a:r>
          </a:p>
        </p:txBody>
      </p:sp>
      <p:sp>
        <p:nvSpPr>
          <p:cNvPr id="4" name="Slide Number Placeholder 3">
            <a:extLst>
              <a:ext uri="{FF2B5EF4-FFF2-40B4-BE49-F238E27FC236}">
                <a16:creationId xmlns:a16="http://schemas.microsoft.com/office/drawing/2014/main" id="{15CE082F-E8D1-4190-EA03-745D8CD13E75}"/>
              </a:ext>
            </a:extLst>
          </p:cNvPr>
          <p:cNvSpPr>
            <a:spLocks noGrp="1"/>
          </p:cNvSpPr>
          <p:nvPr>
            <p:ph type="sldNum" sz="quarter" idx="10"/>
          </p:nvPr>
        </p:nvSpPr>
        <p:spPr/>
        <p:txBody>
          <a:bodyPr/>
          <a:lstStyle/>
          <a:p>
            <a:fld id="{48F63A3B-78C7-47BE-AE5E-E10140E04643}" type="slidenum">
              <a:rPr lang="en-US" smtClean="0"/>
              <a:pPr/>
              <a:t>92</a:t>
            </a:fld>
            <a:endParaRPr lang="en-US" dirty="0"/>
          </a:p>
        </p:txBody>
      </p:sp>
    </p:spTree>
    <p:extLst>
      <p:ext uri="{BB962C8B-B14F-4D97-AF65-F5344CB8AC3E}">
        <p14:creationId xmlns:p14="http://schemas.microsoft.com/office/powerpoint/2010/main" val="8996946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C2540B-D95B-BB4D-AB1D-F74136B6B82D}"/>
              </a:ext>
            </a:extLst>
          </p:cNvPr>
          <p:cNvSpPr>
            <a:spLocks noGrp="1"/>
          </p:cNvSpPr>
          <p:nvPr>
            <p:ph sz="half" idx="2"/>
          </p:nvPr>
        </p:nvSpPr>
        <p:spPr>
          <a:xfrm>
            <a:off x="3224048" y="2303029"/>
            <a:ext cx="8201977" cy="4255426"/>
          </a:xfrm>
        </p:spPr>
        <p:txBody>
          <a:bodyPr>
            <a:normAutofit/>
          </a:bodyPr>
          <a:lstStyle/>
          <a:p>
            <a:r>
              <a:rPr lang="en-US" sz="2400" b="1" dirty="0"/>
              <a:t>Unreliable One-Way Transaction: </a:t>
            </a:r>
            <a:r>
              <a:rPr lang="en-US" sz="2400" dirty="0"/>
              <a:t>Data is sent without acknowledgment.</a:t>
            </a:r>
          </a:p>
          <a:p>
            <a:r>
              <a:rPr lang="en-US" sz="2400" dirty="0"/>
              <a:t>Used when speed is more important than reliability.</a:t>
            </a:r>
          </a:p>
          <a:p>
            <a:r>
              <a:rPr lang="en-US" sz="2400" b="1" dirty="0"/>
              <a:t>Reliable One-Way Transaction: </a:t>
            </a:r>
            <a:r>
              <a:rPr lang="en-US" sz="2400" dirty="0"/>
              <a:t>Data is delivered reliably with acknowledgments.</a:t>
            </a:r>
          </a:p>
          <a:p>
            <a:r>
              <a:rPr lang="en-US" sz="2400" dirty="0"/>
              <a:t>Suitable for requests that do not require a response.</a:t>
            </a:r>
          </a:p>
          <a:p>
            <a:r>
              <a:rPr lang="en-US" sz="2400" b="1" dirty="0"/>
              <a:t>Reliable Two-Way Transaction: </a:t>
            </a:r>
            <a:r>
              <a:rPr lang="en-US" sz="2400" dirty="0"/>
              <a:t>Ensures reliable request and response delivery.</a:t>
            </a:r>
          </a:p>
          <a:p>
            <a:r>
              <a:rPr lang="en-US" sz="2400" dirty="0"/>
              <a:t>Commonly used for client–server interactions.</a:t>
            </a:r>
          </a:p>
        </p:txBody>
      </p:sp>
      <p:sp>
        <p:nvSpPr>
          <p:cNvPr id="4" name="Slide Number Placeholder 3">
            <a:extLst>
              <a:ext uri="{FF2B5EF4-FFF2-40B4-BE49-F238E27FC236}">
                <a16:creationId xmlns:a16="http://schemas.microsoft.com/office/drawing/2014/main" id="{EB9F16E8-3C7F-CE4A-F868-E87291CA43FC}"/>
              </a:ext>
            </a:extLst>
          </p:cNvPr>
          <p:cNvSpPr>
            <a:spLocks noGrp="1"/>
          </p:cNvSpPr>
          <p:nvPr>
            <p:ph type="sldNum" sz="quarter" idx="10"/>
          </p:nvPr>
        </p:nvSpPr>
        <p:spPr/>
        <p:txBody>
          <a:bodyPr/>
          <a:lstStyle/>
          <a:p>
            <a:fld id="{48F63A3B-78C7-47BE-AE5E-E10140E04643}" type="slidenum">
              <a:rPr lang="en-US" smtClean="0"/>
              <a:pPr/>
              <a:t>93</a:t>
            </a:fld>
            <a:endParaRPr lang="en-US" dirty="0"/>
          </a:p>
        </p:txBody>
      </p:sp>
    </p:spTree>
    <p:extLst>
      <p:ext uri="{BB962C8B-B14F-4D97-AF65-F5344CB8AC3E}">
        <p14:creationId xmlns:p14="http://schemas.microsoft.com/office/powerpoint/2010/main" val="3323702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6001-F2AA-07FD-E856-4D2B2BF8E59A}"/>
              </a:ext>
            </a:extLst>
          </p:cNvPr>
          <p:cNvSpPr>
            <a:spLocks noGrp="1"/>
          </p:cNvSpPr>
          <p:nvPr>
            <p:ph type="title"/>
          </p:nvPr>
        </p:nvSpPr>
        <p:spPr>
          <a:xfrm>
            <a:off x="3247731" y="431606"/>
            <a:ext cx="7965461" cy="994164"/>
          </a:xfrm>
        </p:spPr>
        <p:txBody>
          <a:bodyPr/>
          <a:lstStyle/>
          <a:p>
            <a:r>
              <a:rPr lang="en-US" dirty="0"/>
              <a:t>4. Security Layer (WTLS)</a:t>
            </a:r>
          </a:p>
        </p:txBody>
      </p:sp>
      <p:sp>
        <p:nvSpPr>
          <p:cNvPr id="3" name="Content Placeholder 2">
            <a:extLst>
              <a:ext uri="{FF2B5EF4-FFF2-40B4-BE49-F238E27FC236}">
                <a16:creationId xmlns:a16="http://schemas.microsoft.com/office/drawing/2014/main" id="{12CD5FEE-96D6-0A13-2ED2-48C734AE7057}"/>
              </a:ext>
            </a:extLst>
          </p:cNvPr>
          <p:cNvSpPr>
            <a:spLocks noGrp="1"/>
          </p:cNvSpPr>
          <p:nvPr>
            <p:ph sz="half" idx="2"/>
          </p:nvPr>
        </p:nvSpPr>
        <p:spPr>
          <a:xfrm>
            <a:off x="2932386" y="1702676"/>
            <a:ext cx="8493639" cy="4098051"/>
          </a:xfrm>
        </p:spPr>
        <p:txBody>
          <a:bodyPr>
            <a:normAutofit lnSpcReduction="10000"/>
          </a:bodyPr>
          <a:lstStyle/>
          <a:p>
            <a:r>
              <a:rPr lang="en-US" sz="2800" b="1" dirty="0"/>
              <a:t>Protocol: </a:t>
            </a:r>
            <a:r>
              <a:rPr lang="en-US" sz="2800" dirty="0"/>
              <a:t>Wireless Transport Layer Security (WTLS)</a:t>
            </a:r>
          </a:p>
          <a:p>
            <a:r>
              <a:rPr lang="en-US" sz="2800" b="1" dirty="0"/>
              <a:t>Function: </a:t>
            </a:r>
            <a:r>
              <a:rPr lang="en-US" sz="2800" dirty="0"/>
              <a:t>This layer is a security protocol based on the industry-standard Transport Layer Security (TLS/SSL). </a:t>
            </a:r>
          </a:p>
          <a:p>
            <a:r>
              <a:rPr lang="en-US" sz="2800" dirty="0"/>
              <a:t>Its job is to provide data </a:t>
            </a:r>
            <a:r>
              <a:rPr lang="en-US" sz="2800" b="1" dirty="0"/>
              <a:t>integrity</a:t>
            </a:r>
            <a:r>
              <a:rPr lang="en-US" sz="2800" dirty="0"/>
              <a:t> (making sure data hasn't been changed), </a:t>
            </a:r>
            <a:r>
              <a:rPr lang="en-US" sz="2800" b="1" dirty="0"/>
              <a:t>privacy</a:t>
            </a:r>
            <a:r>
              <a:rPr lang="en-US" sz="2800" dirty="0"/>
              <a:t> (encryption), and </a:t>
            </a:r>
            <a:r>
              <a:rPr lang="en-US" sz="2800" b="1" dirty="0"/>
              <a:t>authentication</a:t>
            </a:r>
            <a:r>
              <a:rPr lang="en-US" sz="2800" dirty="0"/>
              <a:t> (verifying identity) for WAP applications. </a:t>
            </a:r>
          </a:p>
          <a:p>
            <a:r>
              <a:rPr lang="en-US" sz="2800" dirty="0"/>
              <a:t>It is tailored for low-bandwidth networks.</a:t>
            </a:r>
          </a:p>
        </p:txBody>
      </p:sp>
      <p:sp>
        <p:nvSpPr>
          <p:cNvPr id="4" name="Slide Number Placeholder 3">
            <a:extLst>
              <a:ext uri="{FF2B5EF4-FFF2-40B4-BE49-F238E27FC236}">
                <a16:creationId xmlns:a16="http://schemas.microsoft.com/office/drawing/2014/main" id="{43A4AE74-0E5D-5678-EEB5-859C240D8CDE}"/>
              </a:ext>
            </a:extLst>
          </p:cNvPr>
          <p:cNvSpPr>
            <a:spLocks noGrp="1"/>
          </p:cNvSpPr>
          <p:nvPr>
            <p:ph type="sldNum" sz="quarter" idx="10"/>
          </p:nvPr>
        </p:nvSpPr>
        <p:spPr/>
        <p:txBody>
          <a:bodyPr/>
          <a:lstStyle/>
          <a:p>
            <a:fld id="{48F63A3B-78C7-47BE-AE5E-E10140E04643}" type="slidenum">
              <a:rPr lang="en-US" smtClean="0"/>
              <a:pPr/>
              <a:t>94</a:t>
            </a:fld>
            <a:endParaRPr lang="en-US" dirty="0"/>
          </a:p>
        </p:txBody>
      </p:sp>
    </p:spTree>
    <p:extLst>
      <p:ext uri="{BB962C8B-B14F-4D97-AF65-F5344CB8AC3E}">
        <p14:creationId xmlns:p14="http://schemas.microsoft.com/office/powerpoint/2010/main" val="1755547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D5DE-AB27-898F-1384-72FA3E476134}"/>
              </a:ext>
            </a:extLst>
          </p:cNvPr>
          <p:cNvSpPr>
            <a:spLocks noGrp="1"/>
          </p:cNvSpPr>
          <p:nvPr>
            <p:ph type="title"/>
          </p:nvPr>
        </p:nvSpPr>
        <p:spPr>
          <a:xfrm>
            <a:off x="3460565" y="1057274"/>
            <a:ext cx="7965461" cy="881885"/>
          </a:xfrm>
        </p:spPr>
        <p:txBody>
          <a:bodyPr/>
          <a:lstStyle/>
          <a:p>
            <a:r>
              <a:rPr lang="en-US" dirty="0"/>
              <a:t>5. Transport Layer (WDP)</a:t>
            </a:r>
            <a:br>
              <a:rPr lang="en-US" dirty="0"/>
            </a:br>
            <a:endParaRPr lang="en-US" dirty="0"/>
          </a:p>
        </p:txBody>
      </p:sp>
      <p:sp>
        <p:nvSpPr>
          <p:cNvPr id="3" name="Content Placeholder 2">
            <a:extLst>
              <a:ext uri="{FF2B5EF4-FFF2-40B4-BE49-F238E27FC236}">
                <a16:creationId xmlns:a16="http://schemas.microsoft.com/office/drawing/2014/main" id="{8986534F-A3D9-57ED-4F34-3E41968FF500}"/>
              </a:ext>
            </a:extLst>
          </p:cNvPr>
          <p:cNvSpPr>
            <a:spLocks noGrp="1"/>
          </p:cNvSpPr>
          <p:nvPr>
            <p:ph sz="half" idx="2"/>
          </p:nvPr>
        </p:nvSpPr>
        <p:spPr>
          <a:xfrm>
            <a:off x="2758966" y="1608082"/>
            <a:ext cx="8667059" cy="4690241"/>
          </a:xfrm>
        </p:spPr>
        <p:txBody>
          <a:bodyPr/>
          <a:lstStyle/>
          <a:p>
            <a:r>
              <a:rPr lang="en-US" sz="2800" dirty="0"/>
              <a:t>In the Wireless Application Protocol (WAP) architecture, the Wireless Datagram Protocol (WDP) operates at the Transport Layer. </a:t>
            </a:r>
          </a:p>
          <a:p>
            <a:r>
              <a:rPr lang="en-US" sz="2800" dirty="0"/>
              <a:t>Its primary purpose is to provide a consistent, unreliable data transport service to the higher layers, regardless of the underlying wireless network technology (bearer) being used.</a:t>
            </a:r>
          </a:p>
          <a:p>
            <a:endParaRPr lang="en-US" dirty="0"/>
          </a:p>
        </p:txBody>
      </p:sp>
      <p:sp>
        <p:nvSpPr>
          <p:cNvPr id="4" name="Slide Number Placeholder 3">
            <a:extLst>
              <a:ext uri="{FF2B5EF4-FFF2-40B4-BE49-F238E27FC236}">
                <a16:creationId xmlns:a16="http://schemas.microsoft.com/office/drawing/2014/main" id="{9685BA73-3DE8-E206-5C57-29BD5CBB7698}"/>
              </a:ext>
            </a:extLst>
          </p:cNvPr>
          <p:cNvSpPr>
            <a:spLocks noGrp="1"/>
          </p:cNvSpPr>
          <p:nvPr>
            <p:ph type="sldNum" sz="quarter" idx="10"/>
          </p:nvPr>
        </p:nvSpPr>
        <p:spPr/>
        <p:txBody>
          <a:bodyPr/>
          <a:lstStyle/>
          <a:p>
            <a:fld id="{48F63A3B-78C7-47BE-AE5E-E10140E04643}" type="slidenum">
              <a:rPr lang="en-US" smtClean="0"/>
              <a:pPr/>
              <a:t>95</a:t>
            </a:fld>
            <a:endParaRPr lang="en-US" dirty="0"/>
          </a:p>
        </p:txBody>
      </p:sp>
    </p:spTree>
    <p:extLst>
      <p:ext uri="{BB962C8B-B14F-4D97-AF65-F5344CB8AC3E}">
        <p14:creationId xmlns:p14="http://schemas.microsoft.com/office/powerpoint/2010/main" val="19497880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D2D60D-8E6C-5DF1-5400-C10F48F5F6CA}"/>
              </a:ext>
            </a:extLst>
          </p:cNvPr>
          <p:cNvSpPr>
            <a:spLocks noGrp="1"/>
          </p:cNvSpPr>
          <p:nvPr>
            <p:ph sz="half" idx="2"/>
          </p:nvPr>
        </p:nvSpPr>
        <p:spPr>
          <a:xfrm>
            <a:off x="2648608" y="1363717"/>
            <a:ext cx="9325302" cy="5320863"/>
          </a:xfrm>
        </p:spPr>
        <p:txBody>
          <a:bodyPr>
            <a:normAutofit lnSpcReduction="10000"/>
          </a:bodyPr>
          <a:lstStyle/>
          <a:p>
            <a:pPr marL="0" indent="0">
              <a:buNone/>
            </a:pPr>
            <a:r>
              <a:rPr lang="en-US" sz="2400" b="1" dirty="0"/>
              <a:t>Key Functions of WDP</a:t>
            </a:r>
          </a:p>
          <a:p>
            <a:pPr marL="0" indent="0">
              <a:buNone/>
            </a:pPr>
            <a:r>
              <a:rPr lang="en-US" sz="2400" dirty="0"/>
              <a:t>WDP is modeled after the Internet's User Datagram Protocol (UDP) and performs three main tasks:</a:t>
            </a:r>
          </a:p>
          <a:p>
            <a:r>
              <a:rPr lang="en-US" sz="2400" b="1" dirty="0"/>
              <a:t>Port Addressing: </a:t>
            </a:r>
            <a:r>
              <a:rPr lang="en-US" sz="2400" dirty="0"/>
              <a:t>Just like UDP, WDP uses 16-bit port numbers to direct data to the correct application or process on the device (e.g., a specific WAP browser session).</a:t>
            </a:r>
          </a:p>
          <a:p>
            <a:r>
              <a:rPr lang="en-US" sz="2400" b="1" dirty="0"/>
              <a:t>Segmentation and Reassembly (SAR): </a:t>
            </a:r>
            <a:r>
              <a:rPr lang="en-US" sz="2400" dirty="0"/>
              <a:t>Many wireless bearers (like SMS) have very small maximum packet sizes. If a higher layer sends a large message, WDP breaks it into smaller segments for transmission and reassembles them at the receiving end.</a:t>
            </a:r>
          </a:p>
          <a:p>
            <a:r>
              <a:rPr lang="en-US" sz="2400" b="1" dirty="0"/>
              <a:t>Error Detection (Optional): </a:t>
            </a:r>
            <a:r>
              <a:rPr lang="en-US" sz="2400" dirty="0"/>
              <a:t>It can perform basic checksums to detect corrupted data, though it does not provide "reliability" (it won't re-transmit lost packets; that is the job of the WTP layer above it).</a:t>
            </a:r>
          </a:p>
        </p:txBody>
      </p:sp>
      <p:sp>
        <p:nvSpPr>
          <p:cNvPr id="4" name="Slide Number Placeholder 3">
            <a:extLst>
              <a:ext uri="{FF2B5EF4-FFF2-40B4-BE49-F238E27FC236}">
                <a16:creationId xmlns:a16="http://schemas.microsoft.com/office/drawing/2014/main" id="{C1541994-ECD8-3063-ECC7-14CB66D29229}"/>
              </a:ext>
            </a:extLst>
          </p:cNvPr>
          <p:cNvSpPr>
            <a:spLocks noGrp="1"/>
          </p:cNvSpPr>
          <p:nvPr>
            <p:ph type="sldNum" sz="quarter" idx="10"/>
          </p:nvPr>
        </p:nvSpPr>
        <p:spPr/>
        <p:txBody>
          <a:bodyPr/>
          <a:lstStyle/>
          <a:p>
            <a:fld id="{48F63A3B-78C7-47BE-AE5E-E10140E04643}" type="slidenum">
              <a:rPr lang="en-US" smtClean="0"/>
              <a:pPr/>
              <a:t>96</a:t>
            </a:fld>
            <a:endParaRPr lang="en-US" dirty="0"/>
          </a:p>
        </p:txBody>
      </p:sp>
    </p:spTree>
    <p:extLst>
      <p:ext uri="{BB962C8B-B14F-4D97-AF65-F5344CB8AC3E}">
        <p14:creationId xmlns:p14="http://schemas.microsoft.com/office/powerpoint/2010/main" val="3409241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3F88-1D43-5057-28E5-34A32EEC5F5A}"/>
              </a:ext>
            </a:extLst>
          </p:cNvPr>
          <p:cNvSpPr>
            <a:spLocks noGrp="1"/>
          </p:cNvSpPr>
          <p:nvPr>
            <p:ph type="title"/>
          </p:nvPr>
        </p:nvSpPr>
        <p:spPr>
          <a:xfrm>
            <a:off x="3149280" y="195861"/>
            <a:ext cx="7965461" cy="994164"/>
          </a:xfrm>
        </p:spPr>
        <p:txBody>
          <a:bodyPr/>
          <a:lstStyle/>
          <a:p>
            <a:r>
              <a:rPr lang="en-US" dirty="0"/>
              <a:t>WAP Gateway </a:t>
            </a:r>
          </a:p>
        </p:txBody>
      </p:sp>
      <p:sp>
        <p:nvSpPr>
          <p:cNvPr id="3" name="Content Placeholder 2">
            <a:extLst>
              <a:ext uri="{FF2B5EF4-FFF2-40B4-BE49-F238E27FC236}">
                <a16:creationId xmlns:a16="http://schemas.microsoft.com/office/drawing/2014/main" id="{22D43710-CE02-15FB-368B-9A530E2237DF}"/>
              </a:ext>
            </a:extLst>
          </p:cNvPr>
          <p:cNvSpPr>
            <a:spLocks noGrp="1"/>
          </p:cNvSpPr>
          <p:nvPr>
            <p:ph sz="half" idx="2"/>
          </p:nvPr>
        </p:nvSpPr>
        <p:spPr>
          <a:xfrm>
            <a:off x="2840477" y="1451364"/>
            <a:ext cx="8968902" cy="5202356"/>
          </a:xfrm>
        </p:spPr>
        <p:txBody>
          <a:bodyPr>
            <a:normAutofit fontScale="92500" lnSpcReduction="10000"/>
          </a:bodyPr>
          <a:lstStyle/>
          <a:p>
            <a:pPr lvl="0"/>
            <a:r>
              <a:rPr lang="en-US" sz="2600" dirty="0"/>
              <a:t>Serves as an intermediary between mobile device and the internet.</a:t>
            </a:r>
          </a:p>
          <a:p>
            <a:pPr lvl="0"/>
            <a:r>
              <a:rPr lang="en-US" sz="2600" dirty="0"/>
              <a:t>Functions include:</a:t>
            </a:r>
          </a:p>
          <a:p>
            <a:pPr lvl="1"/>
            <a:r>
              <a:rPr lang="en-US" sz="2600" dirty="0"/>
              <a:t>Protocol translation (WML ↔ HTML, WTLS ↔ TLS)</a:t>
            </a:r>
          </a:p>
          <a:p>
            <a:pPr lvl="1"/>
            <a:r>
              <a:rPr lang="en-US" sz="2600" dirty="0"/>
              <a:t>Content adaptation (compressing data for small screens)</a:t>
            </a:r>
          </a:p>
          <a:p>
            <a:pPr lvl="1"/>
            <a:r>
              <a:rPr lang="en-US" sz="2600" dirty="0"/>
              <a:t>Security management</a:t>
            </a:r>
          </a:p>
          <a:p>
            <a:pPr lvl="1"/>
            <a:r>
              <a:rPr lang="en-US" sz="2600" dirty="0"/>
              <a:t>Session handling</a:t>
            </a:r>
          </a:p>
          <a:p>
            <a:pPr lvl="0"/>
            <a:r>
              <a:rPr lang="en-US" sz="2600" dirty="0"/>
              <a:t>Converts mobile-friendly requests into web-standard requests and vice versa.</a:t>
            </a:r>
          </a:p>
          <a:p>
            <a:r>
              <a:rPr lang="en-US" sz="2600" dirty="0"/>
              <a:t>This gateway made it possible for simple mobile devices to access standard web content (in a stripped-down format) without the web servers needing to be radically changed.</a:t>
            </a:r>
          </a:p>
          <a:p>
            <a:endParaRPr lang="en-US" dirty="0"/>
          </a:p>
        </p:txBody>
      </p:sp>
      <p:sp>
        <p:nvSpPr>
          <p:cNvPr id="4" name="Slide Number Placeholder 3">
            <a:extLst>
              <a:ext uri="{FF2B5EF4-FFF2-40B4-BE49-F238E27FC236}">
                <a16:creationId xmlns:a16="http://schemas.microsoft.com/office/drawing/2014/main" id="{6408167D-F362-3DFB-493D-FF896B83BD1C}"/>
              </a:ext>
            </a:extLst>
          </p:cNvPr>
          <p:cNvSpPr>
            <a:spLocks noGrp="1"/>
          </p:cNvSpPr>
          <p:nvPr>
            <p:ph type="sldNum" sz="quarter" idx="10"/>
          </p:nvPr>
        </p:nvSpPr>
        <p:spPr/>
        <p:txBody>
          <a:bodyPr/>
          <a:lstStyle/>
          <a:p>
            <a:fld id="{48F63A3B-78C7-47BE-AE5E-E10140E04643}" type="slidenum">
              <a:rPr lang="en-US" smtClean="0"/>
              <a:pPr/>
              <a:t>97</a:t>
            </a:fld>
            <a:endParaRPr lang="en-US" dirty="0"/>
          </a:p>
        </p:txBody>
      </p:sp>
    </p:spTree>
    <p:extLst>
      <p:ext uri="{BB962C8B-B14F-4D97-AF65-F5344CB8AC3E}">
        <p14:creationId xmlns:p14="http://schemas.microsoft.com/office/powerpoint/2010/main" val="2870095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BCEA-D196-1A37-2AE6-B932524D207D}"/>
              </a:ext>
            </a:extLst>
          </p:cNvPr>
          <p:cNvSpPr>
            <a:spLocks noGrp="1"/>
          </p:cNvSpPr>
          <p:nvPr>
            <p:ph type="title"/>
          </p:nvPr>
        </p:nvSpPr>
        <p:spPr>
          <a:xfrm>
            <a:off x="3460565" y="1057274"/>
            <a:ext cx="7965461" cy="606426"/>
          </a:xfrm>
        </p:spPr>
        <p:txBody>
          <a:bodyPr/>
          <a:lstStyle/>
          <a:p>
            <a:r>
              <a:rPr lang="en-US" sz="2800" dirty="0"/>
              <a:t>(2G)GSM in Wireless Communication</a:t>
            </a:r>
          </a:p>
        </p:txBody>
      </p:sp>
      <p:sp>
        <p:nvSpPr>
          <p:cNvPr id="3" name="Content Placeholder 2">
            <a:extLst>
              <a:ext uri="{FF2B5EF4-FFF2-40B4-BE49-F238E27FC236}">
                <a16:creationId xmlns:a16="http://schemas.microsoft.com/office/drawing/2014/main" id="{D7076EA3-350E-5C9E-8A3F-6335BC6C2668}"/>
              </a:ext>
            </a:extLst>
          </p:cNvPr>
          <p:cNvSpPr>
            <a:spLocks noGrp="1"/>
          </p:cNvSpPr>
          <p:nvPr>
            <p:ph sz="half" idx="2"/>
          </p:nvPr>
        </p:nvSpPr>
        <p:spPr>
          <a:xfrm>
            <a:off x="2667000" y="1792285"/>
            <a:ext cx="8759025" cy="4679459"/>
          </a:xfrm>
        </p:spPr>
        <p:txBody>
          <a:bodyPr>
            <a:normAutofit lnSpcReduction="10000"/>
          </a:bodyPr>
          <a:lstStyle/>
          <a:p>
            <a:r>
              <a:rPr lang="en-US" sz="2800" dirty="0"/>
              <a:t>GSM stands for Global System for Mobile Communication. </a:t>
            </a:r>
          </a:p>
          <a:p>
            <a:r>
              <a:rPr lang="en-US" sz="2800" dirty="0"/>
              <a:t>It is a digital mobile network commonly utilized by mobile phone users around the world. </a:t>
            </a:r>
          </a:p>
          <a:p>
            <a:r>
              <a:rPr lang="en-US" sz="2800" dirty="0"/>
              <a:t>It uses 4 different frequency bands 850 MHz, 900 MHz, 1800 MHz, and 1900 </a:t>
            </a:r>
            <a:r>
              <a:rPr lang="en-US" sz="2800" dirty="0" err="1"/>
              <a:t>MHz.</a:t>
            </a:r>
            <a:r>
              <a:rPr lang="en-US" sz="2800" dirty="0"/>
              <a:t> </a:t>
            </a:r>
          </a:p>
          <a:p>
            <a:r>
              <a:rPr lang="en-US" sz="2800" dirty="0"/>
              <a:t>Conceived in the early 1980s, GSM has grown to become the most widely used mobile communication standard.</a:t>
            </a:r>
          </a:p>
          <a:p>
            <a:r>
              <a:rPr lang="en-US" sz="2800" dirty="0"/>
              <a:t>It is a circuit switching technology</a:t>
            </a:r>
          </a:p>
        </p:txBody>
      </p:sp>
      <p:sp>
        <p:nvSpPr>
          <p:cNvPr id="4" name="Slide Number Placeholder 3">
            <a:extLst>
              <a:ext uri="{FF2B5EF4-FFF2-40B4-BE49-F238E27FC236}">
                <a16:creationId xmlns:a16="http://schemas.microsoft.com/office/drawing/2014/main" id="{5FA1C990-6E41-33D9-C712-27FAD5689DDD}"/>
              </a:ext>
            </a:extLst>
          </p:cNvPr>
          <p:cNvSpPr>
            <a:spLocks noGrp="1"/>
          </p:cNvSpPr>
          <p:nvPr>
            <p:ph type="sldNum" sz="quarter" idx="10"/>
          </p:nvPr>
        </p:nvSpPr>
        <p:spPr/>
        <p:txBody>
          <a:bodyPr/>
          <a:lstStyle/>
          <a:p>
            <a:fld id="{48F63A3B-78C7-47BE-AE5E-E10140E04643}" type="slidenum">
              <a:rPr lang="en-US" smtClean="0"/>
              <a:pPr/>
              <a:t>98</a:t>
            </a:fld>
            <a:endParaRPr lang="en-US" dirty="0"/>
          </a:p>
        </p:txBody>
      </p:sp>
    </p:spTree>
    <p:extLst>
      <p:ext uri="{BB962C8B-B14F-4D97-AF65-F5344CB8AC3E}">
        <p14:creationId xmlns:p14="http://schemas.microsoft.com/office/powerpoint/2010/main" val="4172785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EC023F-DEBD-2483-6064-C58592286B02}"/>
              </a:ext>
            </a:extLst>
          </p:cNvPr>
          <p:cNvSpPr>
            <a:spLocks noGrp="1"/>
          </p:cNvSpPr>
          <p:nvPr>
            <p:ph type="title"/>
          </p:nvPr>
        </p:nvSpPr>
        <p:spPr/>
        <p:txBody>
          <a:bodyPr/>
          <a:lstStyle/>
          <a:p>
            <a:r>
              <a:rPr lang="en-US" dirty="0"/>
              <a:t>GSM Architecture </a:t>
            </a:r>
            <a:br>
              <a:rPr lang="en-US" dirty="0"/>
            </a:br>
            <a:endParaRPr lang="en-US" dirty="0"/>
          </a:p>
        </p:txBody>
      </p:sp>
      <p:sp>
        <p:nvSpPr>
          <p:cNvPr id="6" name="Content Placeholder 5">
            <a:extLst>
              <a:ext uri="{FF2B5EF4-FFF2-40B4-BE49-F238E27FC236}">
                <a16:creationId xmlns:a16="http://schemas.microsoft.com/office/drawing/2014/main" id="{49CCD297-5575-5C11-771C-AE133E203262}"/>
              </a:ext>
            </a:extLst>
          </p:cNvPr>
          <p:cNvSpPr>
            <a:spLocks noGrp="1"/>
          </p:cNvSpPr>
          <p:nvPr>
            <p:ph sz="half" idx="2"/>
          </p:nvPr>
        </p:nvSpPr>
        <p:spPr>
          <a:xfrm>
            <a:off x="1324304" y="2185606"/>
            <a:ext cx="4674476" cy="4079015"/>
          </a:xfrm>
        </p:spPr>
        <p:txBody>
          <a:bodyPr/>
          <a:lstStyle/>
          <a:p>
            <a:r>
              <a:rPr lang="en-US" sz="2400" dirty="0"/>
              <a:t>Its architecture consists of several layers, including the radio interface, network switching subsystem, and operation and support subsystem.</a:t>
            </a:r>
          </a:p>
          <a:p>
            <a:r>
              <a:rPr lang="en-US" sz="2400" dirty="0"/>
              <a:t>At the core, it enables communication between mobile devices through base stations and network elements.</a:t>
            </a:r>
          </a:p>
          <a:p>
            <a:endParaRPr lang="en-US" dirty="0"/>
          </a:p>
        </p:txBody>
      </p:sp>
      <p:pic>
        <p:nvPicPr>
          <p:cNvPr id="8" name="Content Placeholder 7">
            <a:extLst>
              <a:ext uri="{FF2B5EF4-FFF2-40B4-BE49-F238E27FC236}">
                <a16:creationId xmlns:a16="http://schemas.microsoft.com/office/drawing/2014/main" id="{9E16EC2A-CE66-0608-AA98-4E40D6C248AB}"/>
              </a:ext>
            </a:extLst>
          </p:cNvPr>
          <p:cNvPicPr>
            <a:picLocks noGrp="1" noChangeAspect="1"/>
          </p:cNvPicPr>
          <p:nvPr>
            <p:ph sz="half" idx="15"/>
          </p:nvPr>
        </p:nvPicPr>
        <p:blipFill>
          <a:blip r:embed="rId2"/>
          <a:stretch>
            <a:fillRect/>
          </a:stretch>
        </p:blipFill>
        <p:spPr>
          <a:xfrm>
            <a:off x="5872655" y="2185606"/>
            <a:ext cx="6061528" cy="3615120"/>
          </a:xfrm>
          <a:prstGeom prst="rect">
            <a:avLst/>
          </a:prstGeom>
        </p:spPr>
      </p:pic>
      <p:sp>
        <p:nvSpPr>
          <p:cNvPr id="4" name="Slide Number Placeholder 3">
            <a:extLst>
              <a:ext uri="{FF2B5EF4-FFF2-40B4-BE49-F238E27FC236}">
                <a16:creationId xmlns:a16="http://schemas.microsoft.com/office/drawing/2014/main" id="{4F660368-74FD-1448-8CA6-30361DA990B0}"/>
              </a:ext>
            </a:extLst>
          </p:cNvPr>
          <p:cNvSpPr>
            <a:spLocks noGrp="1"/>
          </p:cNvSpPr>
          <p:nvPr>
            <p:ph type="sldNum" sz="quarter" idx="10"/>
          </p:nvPr>
        </p:nvSpPr>
        <p:spPr/>
        <p:txBody>
          <a:bodyPr/>
          <a:lstStyle/>
          <a:p>
            <a:fld id="{48F63A3B-78C7-47BE-AE5E-E10140E04643}" type="slidenum">
              <a:rPr lang="en-US" smtClean="0"/>
              <a:pPr/>
              <a:t>99</a:t>
            </a:fld>
            <a:endParaRPr lang="en-US" dirty="0"/>
          </a:p>
        </p:txBody>
      </p:sp>
    </p:spTree>
    <p:extLst>
      <p:ext uri="{BB962C8B-B14F-4D97-AF65-F5344CB8AC3E}">
        <p14:creationId xmlns:p14="http://schemas.microsoft.com/office/powerpoint/2010/main" val="255321849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{3D01260C-E6CC-4C75-925C-7A5421C7399F}TF8a9b5915-b8c7-461e-8cdd-693d48b5e32371f7b7e2_win32-4bf0b9a2ea37</Template>
  <TotalTime>9420</TotalTime>
  <Words>6531</Words>
  <Application>Microsoft Office PowerPoint</Application>
  <PresentationFormat>Widescreen</PresentationFormat>
  <Paragraphs>646</Paragraphs>
  <Slides>109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Arial Black</vt:lpstr>
      <vt:lpstr>Calibri</vt:lpstr>
      <vt:lpstr>Sabon Next LT</vt:lpstr>
      <vt:lpstr>Custom</vt:lpstr>
      <vt:lpstr>Introduction to Data communication</vt:lpstr>
      <vt:lpstr>agenda</vt:lpstr>
      <vt:lpstr>Data and Information Data refers to the raw facts that are collected while information refers to processed data that enables us to take decisions.  </vt:lpstr>
      <vt:lpstr>DATA COMMUNICATION</vt:lpstr>
      <vt:lpstr>Characteristics of Data Communication</vt:lpstr>
      <vt:lpstr>Components of Data Communication </vt:lpstr>
      <vt:lpstr>PowerPoint Presentation</vt:lpstr>
      <vt:lpstr>Protocals</vt:lpstr>
      <vt:lpstr>DATA REPRESENTATION</vt:lpstr>
      <vt:lpstr>Thank  you</vt:lpstr>
      <vt:lpstr>Data and Signal </vt:lpstr>
      <vt:lpstr>agenda</vt:lpstr>
      <vt:lpstr>PowerPoint Presentation</vt:lpstr>
      <vt:lpstr>Signal</vt:lpstr>
      <vt:lpstr> </vt:lpstr>
      <vt:lpstr>PowerPoint Presentation</vt:lpstr>
      <vt:lpstr>Encoding</vt:lpstr>
      <vt:lpstr>DATA &amp; SIGNALS </vt:lpstr>
      <vt:lpstr>Types of signal</vt:lpstr>
      <vt:lpstr>Periodic &amp; Non Periodic Signals </vt:lpstr>
      <vt:lpstr>ANALOG SIGNAL </vt:lpstr>
      <vt:lpstr>ANALOG SIGNAL </vt:lpstr>
      <vt:lpstr>Characteristics of an Analog Signal </vt:lpstr>
      <vt:lpstr>Characteristics of an Analog Signal ……..</vt:lpstr>
      <vt:lpstr>PowerPoint Presentation</vt:lpstr>
      <vt:lpstr>Characteristics of an Analog Signal ……..</vt:lpstr>
      <vt:lpstr>Wavelength </vt:lpstr>
      <vt:lpstr>Time Domain and Frequency domain representation of signals </vt:lpstr>
      <vt:lpstr>Composite Signal </vt:lpstr>
      <vt:lpstr>PowerPoint Presentation</vt:lpstr>
      <vt:lpstr>Digital Signal </vt:lpstr>
      <vt:lpstr>A digital signal with four levels </vt:lpstr>
      <vt:lpstr>PowerPoint Presentation</vt:lpstr>
      <vt:lpstr>PowerPoint Presentation</vt:lpstr>
      <vt:lpstr>Transmission Impairment </vt:lpstr>
      <vt:lpstr>Causes of impairment</vt:lpstr>
      <vt:lpstr>Attenuation </vt:lpstr>
      <vt:lpstr>PowerPoint Presentation</vt:lpstr>
      <vt:lpstr>Distortion</vt:lpstr>
      <vt:lpstr>Noise </vt:lpstr>
      <vt:lpstr>PowerPoint Presentation</vt:lpstr>
      <vt:lpstr>SIGNAL ENCODING </vt:lpstr>
      <vt:lpstr>SIGNAL ENCODING </vt:lpstr>
      <vt:lpstr>SYNCHRONIZATION</vt:lpstr>
      <vt:lpstr>Digital Data to Digital Signal </vt:lpstr>
      <vt:lpstr>Classification of Line Codes </vt:lpstr>
      <vt:lpstr>PowerPoint Presentation</vt:lpstr>
      <vt:lpstr>PowerPoint Presentation</vt:lpstr>
      <vt:lpstr>PowerPoint Presentation</vt:lpstr>
      <vt:lpstr>Polar - Biphase: Manchester and Differential Manchester </vt:lpstr>
      <vt:lpstr>Data Transmission </vt:lpstr>
      <vt:lpstr>PowerPoint Presentation</vt:lpstr>
      <vt:lpstr>direction of transmission</vt:lpstr>
      <vt:lpstr>Simplex </vt:lpstr>
      <vt:lpstr>Half Duplex </vt:lpstr>
      <vt:lpstr>Full Duplex </vt:lpstr>
      <vt:lpstr>TRANSMISSION MEDIA  </vt:lpstr>
      <vt:lpstr>Guided Media </vt:lpstr>
      <vt:lpstr>Twisted-Pair Cable </vt:lpstr>
      <vt:lpstr>Coaxial Cable </vt:lpstr>
      <vt:lpstr>Fiber Optic Cable</vt:lpstr>
      <vt:lpstr>Advantages   of Fiber cable</vt:lpstr>
      <vt:lpstr>DiSadvantages of fiber cable</vt:lpstr>
      <vt:lpstr>UNGUIDED MEDIA: WIRELESS  </vt:lpstr>
      <vt:lpstr>PowerPoint Presentation</vt:lpstr>
      <vt:lpstr>Radio Waves </vt:lpstr>
      <vt:lpstr>Microwaves</vt:lpstr>
      <vt:lpstr>Infrared</vt:lpstr>
      <vt:lpstr>Switching Techniques in Data Communication </vt:lpstr>
      <vt:lpstr>Lecture Objectives </vt:lpstr>
      <vt:lpstr>switching technique</vt:lpstr>
      <vt:lpstr>Main Switching Techniques in Data Communication</vt:lpstr>
      <vt:lpstr>1. Circuit Switching</vt:lpstr>
      <vt:lpstr>Circuit Switching – Working Principle</vt:lpstr>
      <vt:lpstr>Applications of Circuit Switching</vt:lpstr>
      <vt:lpstr>Advantages and Disadvantages of Circuit</vt:lpstr>
      <vt:lpstr>2. Packet Switching</vt:lpstr>
      <vt:lpstr>Packet Switching – Working Principle</vt:lpstr>
      <vt:lpstr>Applications of Packet Switching</vt:lpstr>
      <vt:lpstr>Advantages and Disadvantages of Packet Switching</vt:lpstr>
      <vt:lpstr>Message Switching</vt:lpstr>
      <vt:lpstr>Message Switching – Working Principle</vt:lpstr>
      <vt:lpstr>Applications of Message Switching</vt:lpstr>
      <vt:lpstr>Advantages and Disadvantages of Message Switching</vt:lpstr>
      <vt:lpstr>wireless technologies in mobile data communications</vt:lpstr>
      <vt:lpstr>PowerPoint Presentation</vt:lpstr>
      <vt:lpstr>WAP &amp; WAE Concepts </vt:lpstr>
      <vt:lpstr>WAP Architecture</vt:lpstr>
      <vt:lpstr>The Five WAP Layers and Protocols</vt:lpstr>
      <vt:lpstr>1. Application Layer (WAE)</vt:lpstr>
      <vt:lpstr>2. Session Layer (WSP)</vt:lpstr>
      <vt:lpstr>3. Transaction Layer (WTP)</vt:lpstr>
      <vt:lpstr>PowerPoint Presentation</vt:lpstr>
      <vt:lpstr>4. Security Layer (WTLS)</vt:lpstr>
      <vt:lpstr>5. Transport Layer (WDP) </vt:lpstr>
      <vt:lpstr>PowerPoint Presentation</vt:lpstr>
      <vt:lpstr>WAP Gateway </vt:lpstr>
      <vt:lpstr>(2G)GSM in Wireless Communication</vt:lpstr>
      <vt:lpstr>GSM Architecture  </vt:lpstr>
      <vt:lpstr>Mobile Station (MS) </vt:lpstr>
      <vt:lpstr>Base Station Subsystem (BSS) </vt:lpstr>
      <vt:lpstr>Network Switching Subsystem (NSS) </vt:lpstr>
      <vt:lpstr>Mobile Switching Center (MSC) </vt:lpstr>
      <vt:lpstr>Home Location Register (HLR)</vt:lpstr>
      <vt:lpstr>Visitor Location Register (VLR)</vt:lpstr>
      <vt:lpstr>Authentication Center (AuC) </vt:lpstr>
      <vt:lpstr>Operation and Maintenance Center (OMC)</vt:lpstr>
      <vt:lpstr>General Packet Radio Service (GPRS (2.5G))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Alexander Stephen</dc:creator>
  <cp:lastModifiedBy>Alexander Stephen</cp:lastModifiedBy>
  <cp:revision>22</cp:revision>
  <dcterms:created xsi:type="dcterms:W3CDTF">2025-11-17T07:52:02Z</dcterms:created>
  <dcterms:modified xsi:type="dcterms:W3CDTF">2025-12-18T06:37:32Z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